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7"/>
  </p:notesMasterIdLst>
  <p:handoutMasterIdLst>
    <p:handoutMasterId r:id="rId18"/>
  </p:handoutMasterIdLst>
  <p:sldIdLst>
    <p:sldId id="278" r:id="rId2"/>
    <p:sldId id="386" r:id="rId3"/>
    <p:sldId id="389" r:id="rId4"/>
    <p:sldId id="377" r:id="rId5"/>
    <p:sldId id="390" r:id="rId6"/>
    <p:sldId id="393" r:id="rId7"/>
    <p:sldId id="394" r:id="rId8"/>
    <p:sldId id="396" r:id="rId9"/>
    <p:sldId id="395" r:id="rId10"/>
    <p:sldId id="398" r:id="rId11"/>
    <p:sldId id="399" r:id="rId12"/>
    <p:sldId id="400" r:id="rId13"/>
    <p:sldId id="401" r:id="rId14"/>
    <p:sldId id="402" r:id="rId15"/>
    <p:sldId id="298" r:id="rId16"/>
  </p:sldIdLst>
  <p:sldSz cx="9144000" cy="6858000" type="screen4x3"/>
  <p:notesSz cx="6858000" cy="97377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C5DFF"/>
    <a:srgbClr val="028218"/>
    <a:srgbClr val="02AF38"/>
    <a:srgbClr val="04FF3A"/>
    <a:srgbClr val="04FA3A"/>
    <a:srgbClr val="04C83A"/>
    <a:srgbClr val="024D18"/>
    <a:srgbClr val="037132"/>
    <a:srgbClr val="025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3" autoAdjust="0"/>
    <p:restoredTop sz="94538" autoAdjust="0"/>
  </p:normalViewPr>
  <p:slideViewPr>
    <p:cSldViewPr>
      <p:cViewPr varScale="1">
        <p:scale>
          <a:sx n="102" d="100"/>
          <a:sy n="102" d="100"/>
        </p:scale>
        <p:origin x="-1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7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1CD49-8A64-4552-9712-CFCAE6F13FCA}" type="doc">
      <dgm:prSet loTypeId="urn:microsoft.com/office/officeart/2005/8/layout/vList3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9771EE-E92F-475A-ABC2-EB0D9D39AFB5}">
      <dgm:prSet phldrT="[Texto]"/>
      <dgm:spPr/>
      <dgm:t>
        <a:bodyPr/>
        <a:lstStyle/>
        <a:p>
          <a:r>
            <a:rPr lang="es-ES_tradnl" noProof="0" smtClean="0"/>
            <a:t>Turismo</a:t>
          </a:r>
          <a:endParaRPr lang="es-ES_tradnl" noProof="0"/>
        </a:p>
      </dgm:t>
    </dgm:pt>
    <dgm:pt modelId="{1AA9F38C-AF00-47D2-A20B-FA9BFBAF0993}" type="parTrans" cxnId="{0FCB4FFC-2D0D-49E7-BEAA-DEE766C0B480}">
      <dgm:prSet/>
      <dgm:spPr/>
      <dgm:t>
        <a:bodyPr/>
        <a:lstStyle/>
        <a:p>
          <a:endParaRPr lang="pt-BR"/>
        </a:p>
      </dgm:t>
    </dgm:pt>
    <dgm:pt modelId="{982DA1ED-1F8F-4686-93AD-8AE3EA7A9D1C}" type="sibTrans" cxnId="{0FCB4FFC-2D0D-49E7-BEAA-DEE766C0B480}">
      <dgm:prSet/>
      <dgm:spPr/>
      <dgm:t>
        <a:bodyPr/>
        <a:lstStyle/>
        <a:p>
          <a:endParaRPr lang="pt-BR"/>
        </a:p>
      </dgm:t>
    </dgm:pt>
    <dgm:pt modelId="{826BD8B3-577C-4D4E-B76B-64AD7A7951B7}">
      <dgm:prSet/>
      <dgm:spPr/>
      <dgm:t>
        <a:bodyPr/>
        <a:lstStyle/>
        <a:p>
          <a:r>
            <a:rPr lang="es-ES_tradnl" noProof="0" dirty="0" smtClean="0"/>
            <a:t>Confección y textil</a:t>
          </a:r>
          <a:endParaRPr lang="es-ES_tradnl" noProof="0" dirty="0"/>
        </a:p>
      </dgm:t>
    </dgm:pt>
    <dgm:pt modelId="{B82B0040-97E4-41E9-84A1-EAE2F7CFC0BE}" type="sibTrans" cxnId="{2843A323-0A4B-4A2B-8A96-019AEA83614E}">
      <dgm:prSet/>
      <dgm:spPr/>
      <dgm:t>
        <a:bodyPr/>
        <a:lstStyle/>
        <a:p>
          <a:endParaRPr lang="pt-BR"/>
        </a:p>
      </dgm:t>
    </dgm:pt>
    <dgm:pt modelId="{BE4C1469-5187-4E21-BFD4-BEE0BD16F518}" type="parTrans" cxnId="{2843A323-0A4B-4A2B-8A96-019AEA83614E}">
      <dgm:prSet/>
      <dgm:spPr/>
      <dgm:t>
        <a:bodyPr/>
        <a:lstStyle/>
        <a:p>
          <a:endParaRPr lang="pt-BR"/>
        </a:p>
      </dgm:t>
    </dgm:pt>
    <dgm:pt modelId="{E3D0A132-EE33-4F44-9B6F-23782E87ACED}">
      <dgm:prSet/>
      <dgm:spPr/>
      <dgm:t>
        <a:bodyPr/>
        <a:lstStyle/>
        <a:p>
          <a:r>
            <a:rPr lang="es-ES_tradnl" noProof="0" smtClean="0"/>
            <a:t>Artesanía</a:t>
          </a:r>
          <a:endParaRPr lang="es-ES_tradnl" noProof="0"/>
        </a:p>
      </dgm:t>
    </dgm:pt>
    <dgm:pt modelId="{BD4194D4-1A4D-4E5D-B415-EBFD37E0288A}" type="sibTrans" cxnId="{DD8B1E76-ACF5-4C2C-B174-5900C95D7483}">
      <dgm:prSet/>
      <dgm:spPr/>
      <dgm:t>
        <a:bodyPr/>
        <a:lstStyle/>
        <a:p>
          <a:endParaRPr lang="pt-BR"/>
        </a:p>
      </dgm:t>
    </dgm:pt>
    <dgm:pt modelId="{B29ADBAF-5C57-4B81-AB53-14160FD8E753}" type="parTrans" cxnId="{DD8B1E76-ACF5-4C2C-B174-5900C95D7483}">
      <dgm:prSet/>
      <dgm:spPr/>
      <dgm:t>
        <a:bodyPr/>
        <a:lstStyle/>
        <a:p>
          <a:endParaRPr lang="pt-BR"/>
        </a:p>
      </dgm:t>
    </dgm:pt>
    <dgm:pt modelId="{F24291AC-E2E7-4948-A131-04142A3DEC2F}">
      <dgm:prSet/>
      <dgm:spPr/>
      <dgm:t>
        <a:bodyPr/>
        <a:lstStyle/>
        <a:p>
          <a:r>
            <a:rPr lang="es-ES_tradnl" noProof="0" smtClean="0"/>
            <a:t>Apicultura</a:t>
          </a:r>
          <a:endParaRPr lang="es-ES_tradnl" noProof="0"/>
        </a:p>
      </dgm:t>
    </dgm:pt>
    <dgm:pt modelId="{D4130E4C-F74A-4704-90FE-CEA624BEABB2}" type="sibTrans" cxnId="{3481D564-A646-4A10-9DC3-96F455FB530E}">
      <dgm:prSet/>
      <dgm:spPr/>
      <dgm:t>
        <a:bodyPr/>
        <a:lstStyle/>
        <a:p>
          <a:endParaRPr lang="pt-BR"/>
        </a:p>
      </dgm:t>
    </dgm:pt>
    <dgm:pt modelId="{AE8FAB2C-384D-4C89-B6E2-7FF423B7A9FB}" type="parTrans" cxnId="{3481D564-A646-4A10-9DC3-96F455FB530E}">
      <dgm:prSet/>
      <dgm:spPr/>
      <dgm:t>
        <a:bodyPr/>
        <a:lstStyle/>
        <a:p>
          <a:endParaRPr lang="pt-BR"/>
        </a:p>
      </dgm:t>
    </dgm:pt>
    <dgm:pt modelId="{CED0B3FE-CFFD-4EBD-9162-4F76FFDE0250}">
      <dgm:prSet/>
      <dgm:spPr/>
      <dgm:t>
        <a:bodyPr/>
        <a:lstStyle/>
        <a:p>
          <a:r>
            <a:rPr lang="es-ES_tradnl" noProof="0" smtClean="0"/>
            <a:t>Alimentación</a:t>
          </a:r>
          <a:endParaRPr lang="es-ES_tradnl" noProof="0"/>
        </a:p>
      </dgm:t>
    </dgm:pt>
    <dgm:pt modelId="{55BDC4D4-71B6-4E17-9D84-69FE6277770B}" type="sibTrans" cxnId="{A9E89426-9E9F-413D-B549-4B3C870DD8AC}">
      <dgm:prSet/>
      <dgm:spPr/>
      <dgm:t>
        <a:bodyPr/>
        <a:lstStyle/>
        <a:p>
          <a:endParaRPr lang="pt-BR"/>
        </a:p>
      </dgm:t>
    </dgm:pt>
    <dgm:pt modelId="{79C369A3-4398-48AD-BC72-D2439D942AC5}" type="parTrans" cxnId="{A9E89426-9E9F-413D-B549-4B3C870DD8AC}">
      <dgm:prSet/>
      <dgm:spPr/>
      <dgm:t>
        <a:bodyPr/>
        <a:lstStyle/>
        <a:p>
          <a:endParaRPr lang="pt-BR"/>
        </a:p>
      </dgm:t>
    </dgm:pt>
    <dgm:pt modelId="{AFF6A682-9DBF-44CC-9C79-0456C2F34487}" type="pres">
      <dgm:prSet presAssocID="{6FB1CD49-8A64-4552-9712-CFCAE6F13FC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B09A39-1F95-4853-82E3-FE7B4054240C}" type="pres">
      <dgm:prSet presAssocID="{069771EE-E92F-475A-ABC2-EB0D9D39AFB5}" presName="composite" presStyleCnt="0"/>
      <dgm:spPr/>
    </dgm:pt>
    <dgm:pt modelId="{0DB23192-E23E-47DC-A6AE-6C20591F3355}" type="pres">
      <dgm:prSet presAssocID="{069771EE-E92F-475A-ABC2-EB0D9D39AFB5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BCA19C63-CDF1-4A64-9990-D0C7794AD6B4}" type="pres">
      <dgm:prSet presAssocID="{069771EE-E92F-475A-ABC2-EB0D9D39AFB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5941E8-83DE-4D03-8EE2-868208C6F3CB}" type="pres">
      <dgm:prSet presAssocID="{982DA1ED-1F8F-4686-93AD-8AE3EA7A9D1C}" presName="spacing" presStyleCnt="0"/>
      <dgm:spPr/>
    </dgm:pt>
    <dgm:pt modelId="{1D10C0A5-9B98-4C39-8B61-1547C2F29235}" type="pres">
      <dgm:prSet presAssocID="{CED0B3FE-CFFD-4EBD-9162-4F76FFDE0250}" presName="composite" presStyleCnt="0"/>
      <dgm:spPr/>
    </dgm:pt>
    <dgm:pt modelId="{5727F914-3D7E-4883-A695-4EC495D38962}" type="pres">
      <dgm:prSet presAssocID="{CED0B3FE-CFFD-4EBD-9162-4F76FFDE0250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F0E1A9-BEFA-41FA-92FF-C67137F15566}" type="pres">
      <dgm:prSet presAssocID="{CED0B3FE-CFFD-4EBD-9162-4F76FFDE025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A43D55-8CA7-49B0-82FA-A6BBE30A3B6A}" type="pres">
      <dgm:prSet presAssocID="{55BDC4D4-71B6-4E17-9D84-69FE6277770B}" presName="spacing" presStyleCnt="0"/>
      <dgm:spPr/>
    </dgm:pt>
    <dgm:pt modelId="{BBB62492-DC7A-42EE-97C3-1F2DB60D827B}" type="pres">
      <dgm:prSet presAssocID="{F24291AC-E2E7-4948-A131-04142A3DEC2F}" presName="composite" presStyleCnt="0"/>
      <dgm:spPr/>
    </dgm:pt>
    <dgm:pt modelId="{66B5A56A-BABE-4924-913B-59AEBD714B94}" type="pres">
      <dgm:prSet presAssocID="{F24291AC-E2E7-4948-A131-04142A3DEC2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84CB071-E151-4E04-A239-44417F3E53BC}" type="pres">
      <dgm:prSet presAssocID="{F24291AC-E2E7-4948-A131-04142A3DEC2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63BAC0-1594-400B-A914-2195F5C9DC3F}" type="pres">
      <dgm:prSet presAssocID="{D4130E4C-F74A-4704-90FE-CEA624BEABB2}" presName="spacing" presStyleCnt="0"/>
      <dgm:spPr/>
    </dgm:pt>
    <dgm:pt modelId="{28583F28-C075-482D-B6E9-DA5614D14CF1}" type="pres">
      <dgm:prSet presAssocID="{E3D0A132-EE33-4F44-9B6F-23782E87ACED}" presName="composite" presStyleCnt="0"/>
      <dgm:spPr/>
    </dgm:pt>
    <dgm:pt modelId="{71A86463-E6B0-4156-A77B-4655D1B26120}" type="pres">
      <dgm:prSet presAssocID="{E3D0A132-EE33-4F44-9B6F-23782E87ACED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10120B2-29E0-4914-A466-661C65F7FCC7}" type="pres">
      <dgm:prSet presAssocID="{E3D0A132-EE33-4F44-9B6F-23782E87ACE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1B22CC-995B-4680-A2C3-6D51AAF8C563}" type="pres">
      <dgm:prSet presAssocID="{BD4194D4-1A4D-4E5D-B415-EBFD37E0288A}" presName="spacing" presStyleCnt="0"/>
      <dgm:spPr/>
    </dgm:pt>
    <dgm:pt modelId="{A790E12A-2A4A-472C-AD4E-8E7AB449469E}" type="pres">
      <dgm:prSet presAssocID="{826BD8B3-577C-4D4E-B76B-64AD7A7951B7}" presName="composite" presStyleCnt="0"/>
      <dgm:spPr/>
    </dgm:pt>
    <dgm:pt modelId="{76CC221C-610F-413D-86D9-5DFC89F3222E}" type="pres">
      <dgm:prSet presAssocID="{826BD8B3-577C-4D4E-B76B-64AD7A7951B7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371B308-2A4D-427D-8FBC-451F4CA3958E}" type="pres">
      <dgm:prSet presAssocID="{826BD8B3-577C-4D4E-B76B-64AD7A7951B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43A323-0A4B-4A2B-8A96-019AEA83614E}" srcId="{6FB1CD49-8A64-4552-9712-CFCAE6F13FCA}" destId="{826BD8B3-577C-4D4E-B76B-64AD7A7951B7}" srcOrd="4" destOrd="0" parTransId="{BE4C1469-5187-4E21-BFD4-BEE0BD16F518}" sibTransId="{B82B0040-97E4-41E9-84A1-EAE2F7CFC0BE}"/>
    <dgm:cxn modelId="{A9E89426-9E9F-413D-B549-4B3C870DD8AC}" srcId="{6FB1CD49-8A64-4552-9712-CFCAE6F13FCA}" destId="{CED0B3FE-CFFD-4EBD-9162-4F76FFDE0250}" srcOrd="1" destOrd="0" parTransId="{79C369A3-4398-48AD-BC72-D2439D942AC5}" sibTransId="{55BDC4D4-71B6-4E17-9D84-69FE6277770B}"/>
    <dgm:cxn modelId="{DD8B1E76-ACF5-4C2C-B174-5900C95D7483}" srcId="{6FB1CD49-8A64-4552-9712-CFCAE6F13FCA}" destId="{E3D0A132-EE33-4F44-9B6F-23782E87ACED}" srcOrd="3" destOrd="0" parTransId="{B29ADBAF-5C57-4B81-AB53-14160FD8E753}" sibTransId="{BD4194D4-1A4D-4E5D-B415-EBFD37E0288A}"/>
    <dgm:cxn modelId="{0FCB4FFC-2D0D-49E7-BEAA-DEE766C0B480}" srcId="{6FB1CD49-8A64-4552-9712-CFCAE6F13FCA}" destId="{069771EE-E92F-475A-ABC2-EB0D9D39AFB5}" srcOrd="0" destOrd="0" parTransId="{1AA9F38C-AF00-47D2-A20B-FA9BFBAF0993}" sibTransId="{982DA1ED-1F8F-4686-93AD-8AE3EA7A9D1C}"/>
    <dgm:cxn modelId="{4BF8CB4D-BF73-4967-88C1-B2782999E6BC}" type="presOf" srcId="{6FB1CD49-8A64-4552-9712-CFCAE6F13FCA}" destId="{AFF6A682-9DBF-44CC-9C79-0456C2F34487}" srcOrd="0" destOrd="0" presId="urn:microsoft.com/office/officeart/2005/8/layout/vList3#1"/>
    <dgm:cxn modelId="{8FFCBF17-88E5-4DE0-B9E3-3D8BA6BF897C}" type="presOf" srcId="{E3D0A132-EE33-4F44-9B6F-23782E87ACED}" destId="{610120B2-29E0-4914-A466-661C65F7FCC7}" srcOrd="0" destOrd="0" presId="urn:microsoft.com/office/officeart/2005/8/layout/vList3#1"/>
    <dgm:cxn modelId="{42E08536-982D-426F-A384-0C73E4877200}" type="presOf" srcId="{CED0B3FE-CFFD-4EBD-9162-4F76FFDE0250}" destId="{B7F0E1A9-BEFA-41FA-92FF-C67137F15566}" srcOrd="0" destOrd="0" presId="urn:microsoft.com/office/officeart/2005/8/layout/vList3#1"/>
    <dgm:cxn modelId="{3481D564-A646-4A10-9DC3-96F455FB530E}" srcId="{6FB1CD49-8A64-4552-9712-CFCAE6F13FCA}" destId="{F24291AC-E2E7-4948-A131-04142A3DEC2F}" srcOrd="2" destOrd="0" parTransId="{AE8FAB2C-384D-4C89-B6E2-7FF423B7A9FB}" sibTransId="{D4130E4C-F74A-4704-90FE-CEA624BEABB2}"/>
    <dgm:cxn modelId="{58B1B304-9780-4A85-BA07-823B87B84D74}" type="presOf" srcId="{826BD8B3-577C-4D4E-B76B-64AD7A7951B7}" destId="{4371B308-2A4D-427D-8FBC-451F4CA3958E}" srcOrd="0" destOrd="0" presId="urn:microsoft.com/office/officeart/2005/8/layout/vList3#1"/>
    <dgm:cxn modelId="{CB7A35F7-147F-4B08-A1A5-13DB61A62ABA}" type="presOf" srcId="{069771EE-E92F-475A-ABC2-EB0D9D39AFB5}" destId="{BCA19C63-CDF1-4A64-9990-D0C7794AD6B4}" srcOrd="0" destOrd="0" presId="urn:microsoft.com/office/officeart/2005/8/layout/vList3#1"/>
    <dgm:cxn modelId="{F690102E-C4A5-43A4-9F43-C33EA0B7CB55}" type="presOf" srcId="{F24291AC-E2E7-4948-A131-04142A3DEC2F}" destId="{B84CB071-E151-4E04-A239-44417F3E53BC}" srcOrd="0" destOrd="0" presId="urn:microsoft.com/office/officeart/2005/8/layout/vList3#1"/>
    <dgm:cxn modelId="{5F7C0CC0-A862-4823-B509-37C5D0D26CF9}" type="presParOf" srcId="{AFF6A682-9DBF-44CC-9C79-0456C2F34487}" destId="{81B09A39-1F95-4853-82E3-FE7B4054240C}" srcOrd="0" destOrd="0" presId="urn:microsoft.com/office/officeart/2005/8/layout/vList3#1"/>
    <dgm:cxn modelId="{DC4E29B3-983C-4FB7-8A63-06CA6C02D1F7}" type="presParOf" srcId="{81B09A39-1F95-4853-82E3-FE7B4054240C}" destId="{0DB23192-E23E-47DC-A6AE-6C20591F3355}" srcOrd="0" destOrd="0" presId="urn:microsoft.com/office/officeart/2005/8/layout/vList3#1"/>
    <dgm:cxn modelId="{C57EE756-84F2-4FA1-A87E-D91374BF442E}" type="presParOf" srcId="{81B09A39-1F95-4853-82E3-FE7B4054240C}" destId="{BCA19C63-CDF1-4A64-9990-D0C7794AD6B4}" srcOrd="1" destOrd="0" presId="urn:microsoft.com/office/officeart/2005/8/layout/vList3#1"/>
    <dgm:cxn modelId="{36EA2F69-5276-4275-A1C5-2B6C760841D9}" type="presParOf" srcId="{AFF6A682-9DBF-44CC-9C79-0456C2F34487}" destId="{AB5941E8-83DE-4D03-8EE2-868208C6F3CB}" srcOrd="1" destOrd="0" presId="urn:microsoft.com/office/officeart/2005/8/layout/vList3#1"/>
    <dgm:cxn modelId="{42B380CB-D68B-48AB-8EF1-C220FD149978}" type="presParOf" srcId="{AFF6A682-9DBF-44CC-9C79-0456C2F34487}" destId="{1D10C0A5-9B98-4C39-8B61-1547C2F29235}" srcOrd="2" destOrd="0" presId="urn:microsoft.com/office/officeart/2005/8/layout/vList3#1"/>
    <dgm:cxn modelId="{81F0EAF5-6825-419F-96E1-7E2434447F63}" type="presParOf" srcId="{1D10C0A5-9B98-4C39-8B61-1547C2F29235}" destId="{5727F914-3D7E-4883-A695-4EC495D38962}" srcOrd="0" destOrd="0" presId="urn:microsoft.com/office/officeart/2005/8/layout/vList3#1"/>
    <dgm:cxn modelId="{B3202BD4-4C97-4A5C-A503-81F651B5E292}" type="presParOf" srcId="{1D10C0A5-9B98-4C39-8B61-1547C2F29235}" destId="{B7F0E1A9-BEFA-41FA-92FF-C67137F15566}" srcOrd="1" destOrd="0" presId="urn:microsoft.com/office/officeart/2005/8/layout/vList3#1"/>
    <dgm:cxn modelId="{21C5B770-8513-4017-B20C-FF6BFA87CD2B}" type="presParOf" srcId="{AFF6A682-9DBF-44CC-9C79-0456C2F34487}" destId="{8EA43D55-8CA7-49B0-82FA-A6BBE30A3B6A}" srcOrd="3" destOrd="0" presId="urn:microsoft.com/office/officeart/2005/8/layout/vList3#1"/>
    <dgm:cxn modelId="{40E6FD5C-9BDC-4475-9E4B-C0A398AE9F07}" type="presParOf" srcId="{AFF6A682-9DBF-44CC-9C79-0456C2F34487}" destId="{BBB62492-DC7A-42EE-97C3-1F2DB60D827B}" srcOrd="4" destOrd="0" presId="urn:microsoft.com/office/officeart/2005/8/layout/vList3#1"/>
    <dgm:cxn modelId="{BF4DA2FB-F88F-4DCC-B9F0-C982AFA80C74}" type="presParOf" srcId="{BBB62492-DC7A-42EE-97C3-1F2DB60D827B}" destId="{66B5A56A-BABE-4924-913B-59AEBD714B94}" srcOrd="0" destOrd="0" presId="urn:microsoft.com/office/officeart/2005/8/layout/vList3#1"/>
    <dgm:cxn modelId="{DC255D29-08CF-465E-9F44-2CE42342A965}" type="presParOf" srcId="{BBB62492-DC7A-42EE-97C3-1F2DB60D827B}" destId="{B84CB071-E151-4E04-A239-44417F3E53BC}" srcOrd="1" destOrd="0" presId="urn:microsoft.com/office/officeart/2005/8/layout/vList3#1"/>
    <dgm:cxn modelId="{3DCD19C7-2D04-4875-A001-A436677F2D4F}" type="presParOf" srcId="{AFF6A682-9DBF-44CC-9C79-0456C2F34487}" destId="{7863BAC0-1594-400B-A914-2195F5C9DC3F}" srcOrd="5" destOrd="0" presId="urn:microsoft.com/office/officeart/2005/8/layout/vList3#1"/>
    <dgm:cxn modelId="{7380FE97-527F-44B6-86BA-843D84707C6D}" type="presParOf" srcId="{AFF6A682-9DBF-44CC-9C79-0456C2F34487}" destId="{28583F28-C075-482D-B6E9-DA5614D14CF1}" srcOrd="6" destOrd="0" presId="urn:microsoft.com/office/officeart/2005/8/layout/vList3#1"/>
    <dgm:cxn modelId="{D0370F20-C5EC-44B4-BF32-DCE373A2769D}" type="presParOf" srcId="{28583F28-C075-482D-B6E9-DA5614D14CF1}" destId="{71A86463-E6B0-4156-A77B-4655D1B26120}" srcOrd="0" destOrd="0" presId="urn:microsoft.com/office/officeart/2005/8/layout/vList3#1"/>
    <dgm:cxn modelId="{E27E5FC8-AA56-4D49-839E-563E4A16CDBE}" type="presParOf" srcId="{28583F28-C075-482D-B6E9-DA5614D14CF1}" destId="{610120B2-29E0-4914-A466-661C65F7FCC7}" srcOrd="1" destOrd="0" presId="urn:microsoft.com/office/officeart/2005/8/layout/vList3#1"/>
    <dgm:cxn modelId="{DF3F0391-A656-47AB-8A00-EAC0546A07DC}" type="presParOf" srcId="{AFF6A682-9DBF-44CC-9C79-0456C2F34487}" destId="{AB1B22CC-995B-4680-A2C3-6D51AAF8C563}" srcOrd="7" destOrd="0" presId="urn:microsoft.com/office/officeart/2005/8/layout/vList3#1"/>
    <dgm:cxn modelId="{D300B5E0-8D51-4D65-A603-C20981A782BE}" type="presParOf" srcId="{AFF6A682-9DBF-44CC-9C79-0456C2F34487}" destId="{A790E12A-2A4A-472C-AD4E-8E7AB449469E}" srcOrd="8" destOrd="0" presId="urn:microsoft.com/office/officeart/2005/8/layout/vList3#1"/>
    <dgm:cxn modelId="{D59F677D-A813-42D4-B1EF-DB974DCBF3F0}" type="presParOf" srcId="{A790E12A-2A4A-472C-AD4E-8E7AB449469E}" destId="{76CC221C-610F-413D-86D9-5DFC89F3222E}" srcOrd="0" destOrd="0" presId="urn:microsoft.com/office/officeart/2005/8/layout/vList3#1"/>
    <dgm:cxn modelId="{8D694E25-E3AF-4409-830C-C8A557271201}" type="presParOf" srcId="{A790E12A-2A4A-472C-AD4E-8E7AB449469E}" destId="{4371B308-2A4D-427D-8FBC-451F4CA3958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1CD49-8A64-4552-9712-CFCAE6F13FCA}" type="doc">
      <dgm:prSet loTypeId="urn:microsoft.com/office/officeart/2005/8/layout/vList3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69771EE-E92F-475A-ABC2-EB0D9D39AFB5}">
      <dgm:prSet phldrT="[Texto]"/>
      <dgm:spPr/>
      <dgm:t>
        <a:bodyPr/>
        <a:lstStyle/>
        <a:p>
          <a:r>
            <a:rPr lang="es-ES_tradnl" noProof="0" smtClean="0"/>
            <a:t>Cooperativismo social</a:t>
          </a:r>
          <a:endParaRPr lang="es-ES_tradnl" noProof="0"/>
        </a:p>
      </dgm:t>
    </dgm:pt>
    <dgm:pt modelId="{1AA9F38C-AF00-47D2-A20B-FA9BFBAF0993}" type="parTrans" cxnId="{0FCB4FFC-2D0D-49E7-BEAA-DEE766C0B480}">
      <dgm:prSet/>
      <dgm:spPr/>
      <dgm:t>
        <a:bodyPr/>
        <a:lstStyle/>
        <a:p>
          <a:endParaRPr lang="pt-BR"/>
        </a:p>
      </dgm:t>
    </dgm:pt>
    <dgm:pt modelId="{982DA1ED-1F8F-4686-93AD-8AE3EA7A9D1C}" type="sibTrans" cxnId="{0FCB4FFC-2D0D-49E7-BEAA-DEE766C0B480}">
      <dgm:prSet/>
      <dgm:spPr/>
      <dgm:t>
        <a:bodyPr/>
        <a:lstStyle/>
        <a:p>
          <a:endParaRPr lang="pt-BR"/>
        </a:p>
      </dgm:t>
    </dgm:pt>
    <dgm:pt modelId="{203435AE-FA47-4510-B729-E36FA01042C0}">
      <dgm:prSet/>
      <dgm:spPr/>
      <dgm:t>
        <a:bodyPr/>
        <a:lstStyle/>
        <a:p>
          <a:r>
            <a:rPr lang="es-ES_tradnl" noProof="0" smtClean="0"/>
            <a:t>Construcción civil</a:t>
          </a:r>
          <a:endParaRPr lang="es-ES_tradnl" noProof="0"/>
        </a:p>
      </dgm:t>
    </dgm:pt>
    <dgm:pt modelId="{691482F3-7BDB-4CA5-ABAE-F88C7BD7B998}" type="parTrans" cxnId="{725DA5A0-1797-4FCB-AE7E-7A67D1E8A1CE}">
      <dgm:prSet/>
      <dgm:spPr/>
      <dgm:t>
        <a:bodyPr/>
        <a:lstStyle/>
        <a:p>
          <a:endParaRPr lang="pt-BR"/>
        </a:p>
      </dgm:t>
    </dgm:pt>
    <dgm:pt modelId="{32BD6A2C-1C15-4FAF-AA5C-A0F6DC2856E4}" type="sibTrans" cxnId="{725DA5A0-1797-4FCB-AE7E-7A67D1E8A1CE}">
      <dgm:prSet/>
      <dgm:spPr/>
      <dgm:t>
        <a:bodyPr/>
        <a:lstStyle/>
        <a:p>
          <a:endParaRPr lang="pt-BR"/>
        </a:p>
      </dgm:t>
    </dgm:pt>
    <dgm:pt modelId="{1C06A446-2221-4967-901F-9B604CC6ED08}">
      <dgm:prSet/>
      <dgm:spPr/>
      <dgm:t>
        <a:bodyPr/>
        <a:lstStyle/>
        <a:p>
          <a:r>
            <a:rPr lang="es-ES_tradnl" noProof="0" smtClean="0"/>
            <a:t>Fruticultura</a:t>
          </a:r>
          <a:endParaRPr lang="es-ES_tradnl" noProof="0"/>
        </a:p>
      </dgm:t>
    </dgm:pt>
    <dgm:pt modelId="{3A466AEE-E25C-40C7-A5B4-54CC3597599B}" type="parTrans" cxnId="{296FDB66-6AFA-4A39-9F5A-7C5D10936C56}">
      <dgm:prSet/>
      <dgm:spPr/>
      <dgm:t>
        <a:bodyPr/>
        <a:lstStyle/>
        <a:p>
          <a:endParaRPr lang="pt-BR"/>
        </a:p>
      </dgm:t>
    </dgm:pt>
    <dgm:pt modelId="{E5DECC70-2443-4D2E-9A7A-9A911BDFDBD5}" type="sibTrans" cxnId="{296FDB66-6AFA-4A39-9F5A-7C5D10936C56}">
      <dgm:prSet/>
      <dgm:spPr/>
      <dgm:t>
        <a:bodyPr/>
        <a:lstStyle/>
        <a:p>
          <a:endParaRPr lang="pt-BR"/>
        </a:p>
      </dgm:t>
    </dgm:pt>
    <dgm:pt modelId="{E04D60AF-AD49-4916-BA14-FB6D4C93B089}">
      <dgm:prSet/>
      <dgm:spPr/>
      <dgm:t>
        <a:bodyPr/>
        <a:lstStyle/>
        <a:p>
          <a:r>
            <a:rPr lang="es-ES_tradnl" noProof="0" dirty="0" smtClean="0"/>
            <a:t>Metalurgia e polímeros</a:t>
          </a:r>
          <a:endParaRPr lang="es-ES_tradnl" noProof="0" dirty="0"/>
        </a:p>
      </dgm:t>
    </dgm:pt>
    <dgm:pt modelId="{928801CD-CD56-4858-8360-93D2F450D4E6}" type="parTrans" cxnId="{21D85C0C-DF7D-4F4B-8473-7EFFA9A28E9F}">
      <dgm:prSet/>
      <dgm:spPr/>
      <dgm:t>
        <a:bodyPr/>
        <a:lstStyle/>
        <a:p>
          <a:endParaRPr lang="pt-BR"/>
        </a:p>
      </dgm:t>
    </dgm:pt>
    <dgm:pt modelId="{5860688E-BDBA-405B-9B4A-37A081D4188E}" type="sibTrans" cxnId="{21D85C0C-DF7D-4F4B-8473-7EFFA9A28E9F}">
      <dgm:prSet/>
      <dgm:spPr/>
      <dgm:t>
        <a:bodyPr/>
        <a:lstStyle/>
        <a:p>
          <a:endParaRPr lang="pt-BR"/>
        </a:p>
      </dgm:t>
    </dgm:pt>
    <dgm:pt modelId="{1B28B6E1-CF2D-45C0-A72C-FF7A14CDF75E}">
      <dgm:prSet/>
      <dgm:spPr/>
      <dgm:t>
        <a:bodyPr/>
        <a:lstStyle/>
        <a:p>
          <a:r>
            <a:rPr lang="es-ES_tradnl" noProof="0" dirty="0" smtClean="0"/>
            <a:t>Reciclaje</a:t>
          </a:r>
          <a:endParaRPr lang="es-ES_tradnl" noProof="0" dirty="0"/>
        </a:p>
      </dgm:t>
    </dgm:pt>
    <dgm:pt modelId="{E415EC47-AEBC-409B-B14C-57A837DF4019}" type="parTrans" cxnId="{DC025D23-15CA-48E1-80BB-5C9E4ABFA8A3}">
      <dgm:prSet/>
      <dgm:spPr/>
      <dgm:t>
        <a:bodyPr/>
        <a:lstStyle/>
        <a:p>
          <a:endParaRPr lang="pt-BR"/>
        </a:p>
      </dgm:t>
    </dgm:pt>
    <dgm:pt modelId="{0B0B8052-322F-413F-8867-03AF0CDDB357}" type="sibTrans" cxnId="{DC025D23-15CA-48E1-80BB-5C9E4ABFA8A3}">
      <dgm:prSet/>
      <dgm:spPr/>
      <dgm:t>
        <a:bodyPr/>
        <a:lstStyle/>
        <a:p>
          <a:endParaRPr lang="pt-BR"/>
        </a:p>
      </dgm:t>
    </dgm:pt>
    <dgm:pt modelId="{F3C8DBC1-BAB6-42C2-AEE4-8F0159550820}" type="pres">
      <dgm:prSet presAssocID="{6FB1CD49-8A64-4552-9712-CFCAE6F13FC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5746CA-54CD-4ABA-B4BC-91C9685D9886}" type="pres">
      <dgm:prSet presAssocID="{069771EE-E92F-475A-ABC2-EB0D9D39AFB5}" presName="composite" presStyleCnt="0"/>
      <dgm:spPr/>
    </dgm:pt>
    <dgm:pt modelId="{17A8BA2F-9DE5-431E-9AC3-2601E95659DD}" type="pres">
      <dgm:prSet presAssocID="{069771EE-E92F-475A-ABC2-EB0D9D39AFB5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E0D60E-0357-4A19-B90D-B2E6145F7A4E}" type="pres">
      <dgm:prSet presAssocID="{069771EE-E92F-475A-ABC2-EB0D9D39AFB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06DE79-287E-4550-8083-A0D66CB73D99}" type="pres">
      <dgm:prSet presAssocID="{982DA1ED-1F8F-4686-93AD-8AE3EA7A9D1C}" presName="spacing" presStyleCnt="0"/>
      <dgm:spPr/>
    </dgm:pt>
    <dgm:pt modelId="{71E7D835-21F7-4C32-BC84-5EA8CC7A3D5B}" type="pres">
      <dgm:prSet presAssocID="{203435AE-FA47-4510-B729-E36FA01042C0}" presName="composite" presStyleCnt="0"/>
      <dgm:spPr/>
    </dgm:pt>
    <dgm:pt modelId="{01203CA6-3BCB-4EB2-9D36-7E5F9211895C}" type="pres">
      <dgm:prSet presAssocID="{203435AE-FA47-4510-B729-E36FA01042C0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60F6CC-F83D-4E94-B2CC-42EC57FF9659}" type="pres">
      <dgm:prSet presAssocID="{203435AE-FA47-4510-B729-E36FA01042C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AC4682-D0AE-4FA1-91F0-88DE928E5B1F}" type="pres">
      <dgm:prSet presAssocID="{32BD6A2C-1C15-4FAF-AA5C-A0F6DC2856E4}" presName="spacing" presStyleCnt="0"/>
      <dgm:spPr/>
    </dgm:pt>
    <dgm:pt modelId="{257FA7BF-DAB3-4C1A-A441-BA21F7DDB97D}" type="pres">
      <dgm:prSet presAssocID="{1C06A446-2221-4967-901F-9B604CC6ED08}" presName="composite" presStyleCnt="0"/>
      <dgm:spPr/>
    </dgm:pt>
    <dgm:pt modelId="{95E74D9E-6A36-4B9C-91E0-3F345605E77A}" type="pres">
      <dgm:prSet presAssocID="{1C06A446-2221-4967-901F-9B604CC6ED08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74D4DAE-2486-42AC-8FAD-3086DDBAC868}" type="pres">
      <dgm:prSet presAssocID="{1C06A446-2221-4967-901F-9B604CC6ED0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7F8C37-53BD-48B2-81E8-585FD28C442D}" type="pres">
      <dgm:prSet presAssocID="{E5DECC70-2443-4D2E-9A7A-9A911BDFDBD5}" presName="spacing" presStyleCnt="0"/>
      <dgm:spPr/>
    </dgm:pt>
    <dgm:pt modelId="{B6D4123F-F3D5-4938-A916-AD46144564B3}" type="pres">
      <dgm:prSet presAssocID="{E04D60AF-AD49-4916-BA14-FB6D4C93B089}" presName="composite" presStyleCnt="0"/>
      <dgm:spPr/>
    </dgm:pt>
    <dgm:pt modelId="{E5E82163-6CFF-43C7-9FAC-DBA9679B911E}" type="pres">
      <dgm:prSet presAssocID="{E04D60AF-AD49-4916-BA14-FB6D4C93B089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2F3AC7E-53C8-4A32-BC06-47CA34058953}" type="pres">
      <dgm:prSet presAssocID="{E04D60AF-AD49-4916-BA14-FB6D4C93B08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C8735D-2077-4E2C-B309-91EFACB4EDF8}" type="pres">
      <dgm:prSet presAssocID="{5860688E-BDBA-405B-9B4A-37A081D4188E}" presName="spacing" presStyleCnt="0"/>
      <dgm:spPr/>
    </dgm:pt>
    <dgm:pt modelId="{96382A41-87C9-499E-9A53-C7D082EA54D8}" type="pres">
      <dgm:prSet presAssocID="{1B28B6E1-CF2D-45C0-A72C-FF7A14CDF75E}" presName="composite" presStyleCnt="0"/>
      <dgm:spPr/>
    </dgm:pt>
    <dgm:pt modelId="{4CF5EB0C-83E6-4C24-987B-A59A9805AD6B}" type="pres">
      <dgm:prSet presAssocID="{1B28B6E1-CF2D-45C0-A72C-FF7A14CDF75E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E8C83AD-8F4D-4F54-9C54-D483F4764123}" type="pres">
      <dgm:prSet presAssocID="{1B28B6E1-CF2D-45C0-A72C-FF7A14CDF75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B999DD-E26C-4D04-B48E-01F1DDE18927}" type="presOf" srcId="{203435AE-FA47-4510-B729-E36FA01042C0}" destId="{5760F6CC-F83D-4E94-B2CC-42EC57FF9659}" srcOrd="0" destOrd="0" presId="urn:microsoft.com/office/officeart/2005/8/layout/vList3#2"/>
    <dgm:cxn modelId="{B85111F7-B074-4119-9C4E-7459F374AC5F}" type="presOf" srcId="{069771EE-E92F-475A-ABC2-EB0D9D39AFB5}" destId="{6DE0D60E-0357-4A19-B90D-B2E6145F7A4E}" srcOrd="0" destOrd="0" presId="urn:microsoft.com/office/officeart/2005/8/layout/vList3#2"/>
    <dgm:cxn modelId="{0FCB4FFC-2D0D-49E7-BEAA-DEE766C0B480}" srcId="{6FB1CD49-8A64-4552-9712-CFCAE6F13FCA}" destId="{069771EE-E92F-475A-ABC2-EB0D9D39AFB5}" srcOrd="0" destOrd="0" parTransId="{1AA9F38C-AF00-47D2-A20B-FA9BFBAF0993}" sibTransId="{982DA1ED-1F8F-4686-93AD-8AE3EA7A9D1C}"/>
    <dgm:cxn modelId="{FBACDC68-A107-49B4-97F4-1DF75244D27B}" type="presOf" srcId="{1C06A446-2221-4967-901F-9B604CC6ED08}" destId="{774D4DAE-2486-42AC-8FAD-3086DDBAC868}" srcOrd="0" destOrd="0" presId="urn:microsoft.com/office/officeart/2005/8/layout/vList3#2"/>
    <dgm:cxn modelId="{725DA5A0-1797-4FCB-AE7E-7A67D1E8A1CE}" srcId="{6FB1CD49-8A64-4552-9712-CFCAE6F13FCA}" destId="{203435AE-FA47-4510-B729-E36FA01042C0}" srcOrd="1" destOrd="0" parTransId="{691482F3-7BDB-4CA5-ABAE-F88C7BD7B998}" sibTransId="{32BD6A2C-1C15-4FAF-AA5C-A0F6DC2856E4}"/>
    <dgm:cxn modelId="{9061A861-371E-4BBF-8D7F-8D477E93350D}" type="presOf" srcId="{6FB1CD49-8A64-4552-9712-CFCAE6F13FCA}" destId="{F3C8DBC1-BAB6-42C2-AEE4-8F0159550820}" srcOrd="0" destOrd="0" presId="urn:microsoft.com/office/officeart/2005/8/layout/vList3#2"/>
    <dgm:cxn modelId="{DC025D23-15CA-48E1-80BB-5C9E4ABFA8A3}" srcId="{6FB1CD49-8A64-4552-9712-CFCAE6F13FCA}" destId="{1B28B6E1-CF2D-45C0-A72C-FF7A14CDF75E}" srcOrd="4" destOrd="0" parTransId="{E415EC47-AEBC-409B-B14C-57A837DF4019}" sibTransId="{0B0B8052-322F-413F-8867-03AF0CDDB357}"/>
    <dgm:cxn modelId="{B34887F3-5835-4FF1-BB47-BAD5C50C5641}" type="presOf" srcId="{E04D60AF-AD49-4916-BA14-FB6D4C93B089}" destId="{A2F3AC7E-53C8-4A32-BC06-47CA34058953}" srcOrd="0" destOrd="0" presId="urn:microsoft.com/office/officeart/2005/8/layout/vList3#2"/>
    <dgm:cxn modelId="{7C56FCF2-50BF-4740-9AB5-957FDDEDD71B}" type="presOf" srcId="{1B28B6E1-CF2D-45C0-A72C-FF7A14CDF75E}" destId="{CE8C83AD-8F4D-4F54-9C54-D483F4764123}" srcOrd="0" destOrd="0" presId="urn:microsoft.com/office/officeart/2005/8/layout/vList3#2"/>
    <dgm:cxn modelId="{296FDB66-6AFA-4A39-9F5A-7C5D10936C56}" srcId="{6FB1CD49-8A64-4552-9712-CFCAE6F13FCA}" destId="{1C06A446-2221-4967-901F-9B604CC6ED08}" srcOrd="2" destOrd="0" parTransId="{3A466AEE-E25C-40C7-A5B4-54CC3597599B}" sibTransId="{E5DECC70-2443-4D2E-9A7A-9A911BDFDBD5}"/>
    <dgm:cxn modelId="{21D85C0C-DF7D-4F4B-8473-7EFFA9A28E9F}" srcId="{6FB1CD49-8A64-4552-9712-CFCAE6F13FCA}" destId="{E04D60AF-AD49-4916-BA14-FB6D4C93B089}" srcOrd="3" destOrd="0" parTransId="{928801CD-CD56-4858-8360-93D2F450D4E6}" sibTransId="{5860688E-BDBA-405B-9B4A-37A081D4188E}"/>
    <dgm:cxn modelId="{9D1D1B6F-0938-42BD-9EBF-47665EA09EBC}" type="presParOf" srcId="{F3C8DBC1-BAB6-42C2-AEE4-8F0159550820}" destId="{395746CA-54CD-4ABA-B4BC-91C9685D9886}" srcOrd="0" destOrd="0" presId="urn:microsoft.com/office/officeart/2005/8/layout/vList3#2"/>
    <dgm:cxn modelId="{857ADBBC-DAFE-449F-A2F8-DCCCC3D51CE6}" type="presParOf" srcId="{395746CA-54CD-4ABA-B4BC-91C9685D9886}" destId="{17A8BA2F-9DE5-431E-9AC3-2601E95659DD}" srcOrd="0" destOrd="0" presId="urn:microsoft.com/office/officeart/2005/8/layout/vList3#2"/>
    <dgm:cxn modelId="{0588698D-49B3-4D4E-ACD7-0665E8E23C1D}" type="presParOf" srcId="{395746CA-54CD-4ABA-B4BC-91C9685D9886}" destId="{6DE0D60E-0357-4A19-B90D-B2E6145F7A4E}" srcOrd="1" destOrd="0" presId="urn:microsoft.com/office/officeart/2005/8/layout/vList3#2"/>
    <dgm:cxn modelId="{6FE5B25D-7C21-41A1-908D-2AF7995E9B4C}" type="presParOf" srcId="{F3C8DBC1-BAB6-42C2-AEE4-8F0159550820}" destId="{D806DE79-287E-4550-8083-A0D66CB73D99}" srcOrd="1" destOrd="0" presId="urn:microsoft.com/office/officeart/2005/8/layout/vList3#2"/>
    <dgm:cxn modelId="{4F8E77C2-47C7-44C5-8138-9A7176BE0101}" type="presParOf" srcId="{F3C8DBC1-BAB6-42C2-AEE4-8F0159550820}" destId="{71E7D835-21F7-4C32-BC84-5EA8CC7A3D5B}" srcOrd="2" destOrd="0" presId="urn:microsoft.com/office/officeart/2005/8/layout/vList3#2"/>
    <dgm:cxn modelId="{07322BC1-0E56-4181-862F-6E221D3386AE}" type="presParOf" srcId="{71E7D835-21F7-4C32-BC84-5EA8CC7A3D5B}" destId="{01203CA6-3BCB-4EB2-9D36-7E5F9211895C}" srcOrd="0" destOrd="0" presId="urn:microsoft.com/office/officeart/2005/8/layout/vList3#2"/>
    <dgm:cxn modelId="{B50B7652-F24D-4F55-A6FE-2B4AC3E88A25}" type="presParOf" srcId="{71E7D835-21F7-4C32-BC84-5EA8CC7A3D5B}" destId="{5760F6CC-F83D-4E94-B2CC-42EC57FF9659}" srcOrd="1" destOrd="0" presId="urn:microsoft.com/office/officeart/2005/8/layout/vList3#2"/>
    <dgm:cxn modelId="{B0F955BB-AF76-4002-B66B-3A696BB489EB}" type="presParOf" srcId="{F3C8DBC1-BAB6-42C2-AEE4-8F0159550820}" destId="{B6AC4682-D0AE-4FA1-91F0-88DE928E5B1F}" srcOrd="3" destOrd="0" presId="urn:microsoft.com/office/officeart/2005/8/layout/vList3#2"/>
    <dgm:cxn modelId="{C49ECD4A-0AEF-4508-B4B6-34A272A261D7}" type="presParOf" srcId="{F3C8DBC1-BAB6-42C2-AEE4-8F0159550820}" destId="{257FA7BF-DAB3-4C1A-A441-BA21F7DDB97D}" srcOrd="4" destOrd="0" presId="urn:microsoft.com/office/officeart/2005/8/layout/vList3#2"/>
    <dgm:cxn modelId="{5D08AB7C-A9CC-46B5-B48F-0952380D4638}" type="presParOf" srcId="{257FA7BF-DAB3-4C1A-A441-BA21F7DDB97D}" destId="{95E74D9E-6A36-4B9C-91E0-3F345605E77A}" srcOrd="0" destOrd="0" presId="urn:microsoft.com/office/officeart/2005/8/layout/vList3#2"/>
    <dgm:cxn modelId="{1171EE77-90E7-4639-9DCD-4042B994590E}" type="presParOf" srcId="{257FA7BF-DAB3-4C1A-A441-BA21F7DDB97D}" destId="{774D4DAE-2486-42AC-8FAD-3086DDBAC868}" srcOrd="1" destOrd="0" presId="urn:microsoft.com/office/officeart/2005/8/layout/vList3#2"/>
    <dgm:cxn modelId="{5B4BDF66-1D6B-474B-A196-31D77F67C61F}" type="presParOf" srcId="{F3C8DBC1-BAB6-42C2-AEE4-8F0159550820}" destId="{D97F8C37-53BD-48B2-81E8-585FD28C442D}" srcOrd="5" destOrd="0" presId="urn:microsoft.com/office/officeart/2005/8/layout/vList3#2"/>
    <dgm:cxn modelId="{300591B3-53F3-48AA-86EB-66467C62175F}" type="presParOf" srcId="{F3C8DBC1-BAB6-42C2-AEE4-8F0159550820}" destId="{B6D4123F-F3D5-4938-A916-AD46144564B3}" srcOrd="6" destOrd="0" presId="urn:microsoft.com/office/officeart/2005/8/layout/vList3#2"/>
    <dgm:cxn modelId="{BE558A2F-302D-46B6-BED4-FF21179BC6F5}" type="presParOf" srcId="{B6D4123F-F3D5-4938-A916-AD46144564B3}" destId="{E5E82163-6CFF-43C7-9FAC-DBA9679B911E}" srcOrd="0" destOrd="0" presId="urn:microsoft.com/office/officeart/2005/8/layout/vList3#2"/>
    <dgm:cxn modelId="{33DB9C02-CA9D-4624-8386-6C6BBCD544E5}" type="presParOf" srcId="{B6D4123F-F3D5-4938-A916-AD46144564B3}" destId="{A2F3AC7E-53C8-4A32-BC06-47CA34058953}" srcOrd="1" destOrd="0" presId="urn:microsoft.com/office/officeart/2005/8/layout/vList3#2"/>
    <dgm:cxn modelId="{9311518F-B603-481A-80A9-637A2ACED43D}" type="presParOf" srcId="{F3C8DBC1-BAB6-42C2-AEE4-8F0159550820}" destId="{ACC8735D-2077-4E2C-B309-91EFACB4EDF8}" srcOrd="7" destOrd="0" presId="urn:microsoft.com/office/officeart/2005/8/layout/vList3#2"/>
    <dgm:cxn modelId="{58436901-249A-4D04-8655-98F96E19DB05}" type="presParOf" srcId="{F3C8DBC1-BAB6-42C2-AEE4-8F0159550820}" destId="{96382A41-87C9-499E-9A53-C7D082EA54D8}" srcOrd="8" destOrd="0" presId="urn:microsoft.com/office/officeart/2005/8/layout/vList3#2"/>
    <dgm:cxn modelId="{BF61956D-E29D-4D28-AFF6-DE7CFE7F16F4}" type="presParOf" srcId="{96382A41-87C9-499E-9A53-C7D082EA54D8}" destId="{4CF5EB0C-83E6-4C24-987B-A59A9805AD6B}" srcOrd="0" destOrd="0" presId="urn:microsoft.com/office/officeart/2005/8/layout/vList3#2"/>
    <dgm:cxn modelId="{B29104C4-6DA8-406F-917F-559BD74B249B}" type="presParOf" srcId="{96382A41-87C9-499E-9A53-C7D082EA54D8}" destId="{CE8C83AD-8F4D-4F54-9C54-D483F476412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01572B-EBE8-494F-BA2A-374DB6C9B104}" type="doc">
      <dgm:prSet loTypeId="urn:microsoft.com/office/officeart/2005/8/layout/cycle2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A600C88-B4B6-3E47-8204-DB9113B69407}">
      <dgm:prSet phldrT="[Text]"/>
      <dgm:spPr/>
      <dgm:t>
        <a:bodyPr/>
        <a:lstStyle/>
        <a:p>
          <a:r>
            <a:rPr lang="en-US" dirty="0" smtClean="0"/>
            <a:t>PRONAF</a:t>
          </a:r>
          <a:endParaRPr lang="en-US" dirty="0"/>
        </a:p>
      </dgm:t>
    </dgm:pt>
    <dgm:pt modelId="{44B325AE-008F-2943-A25D-60B2B769367F}" type="parTrans" cxnId="{AFA56550-B678-E349-B304-80C615368786}">
      <dgm:prSet/>
      <dgm:spPr/>
      <dgm:t>
        <a:bodyPr/>
        <a:lstStyle/>
        <a:p>
          <a:endParaRPr lang="en-US"/>
        </a:p>
      </dgm:t>
    </dgm:pt>
    <dgm:pt modelId="{4B43310E-DF39-6B4A-9EB9-4C59465CA18E}" type="sibTrans" cxnId="{AFA56550-B678-E349-B304-80C615368786}">
      <dgm:prSet/>
      <dgm:spPr/>
      <dgm:t>
        <a:bodyPr/>
        <a:lstStyle/>
        <a:p>
          <a:endParaRPr lang="en-US"/>
        </a:p>
      </dgm:t>
    </dgm:pt>
    <dgm:pt modelId="{11F40E56-341D-8845-B7B4-5C2967E3E4FB}">
      <dgm:prSet phldrT="[Text]"/>
      <dgm:spPr/>
      <dgm:t>
        <a:bodyPr/>
        <a:lstStyle/>
        <a:p>
          <a:r>
            <a:rPr lang="en-US" dirty="0" smtClean="0"/>
            <a:t>ATER</a:t>
          </a:r>
          <a:endParaRPr lang="en-US" dirty="0"/>
        </a:p>
      </dgm:t>
    </dgm:pt>
    <dgm:pt modelId="{5F48742B-D668-CB4D-A5CA-11CEBCAE713E}" type="parTrans" cxnId="{F72B595C-F09A-8F48-9581-E0416CAD02B4}">
      <dgm:prSet/>
      <dgm:spPr/>
      <dgm:t>
        <a:bodyPr/>
        <a:lstStyle/>
        <a:p>
          <a:endParaRPr lang="en-US"/>
        </a:p>
      </dgm:t>
    </dgm:pt>
    <dgm:pt modelId="{CD0F3EE6-FF65-DC4E-B5D1-1791445D1848}" type="sibTrans" cxnId="{F72B595C-F09A-8F48-9581-E0416CAD02B4}">
      <dgm:prSet/>
      <dgm:spPr/>
      <dgm:t>
        <a:bodyPr/>
        <a:lstStyle/>
        <a:p>
          <a:endParaRPr lang="en-US"/>
        </a:p>
      </dgm:t>
    </dgm:pt>
    <dgm:pt modelId="{536524AE-63CF-8C41-8271-B3EF8E3E5429}">
      <dgm:prSet phldrT="[Text]"/>
      <dgm:spPr/>
      <dgm:t>
        <a:bodyPr/>
        <a:lstStyle/>
        <a:p>
          <a:r>
            <a:rPr lang="en-US" dirty="0" smtClean="0"/>
            <a:t>PAA</a:t>
          </a:r>
          <a:endParaRPr lang="en-US" dirty="0"/>
        </a:p>
      </dgm:t>
    </dgm:pt>
    <dgm:pt modelId="{517524EB-CBE1-C749-931D-C26D3210E287}" type="parTrans" cxnId="{7D1B2CC7-184F-CE45-BBA3-ECF9E8BCB12D}">
      <dgm:prSet/>
      <dgm:spPr/>
      <dgm:t>
        <a:bodyPr/>
        <a:lstStyle/>
        <a:p>
          <a:endParaRPr lang="en-US"/>
        </a:p>
      </dgm:t>
    </dgm:pt>
    <dgm:pt modelId="{B091F373-1E91-4A46-B62B-2E378568D5B6}" type="sibTrans" cxnId="{7D1B2CC7-184F-CE45-BBA3-ECF9E8BCB12D}">
      <dgm:prSet/>
      <dgm:spPr/>
      <dgm:t>
        <a:bodyPr/>
        <a:lstStyle/>
        <a:p>
          <a:endParaRPr lang="en-US"/>
        </a:p>
      </dgm:t>
    </dgm:pt>
    <dgm:pt modelId="{9E63CEBF-797E-B749-9939-8EE1C71012BC}">
      <dgm:prSet phldrT="[Text]"/>
      <dgm:spPr/>
      <dgm:t>
        <a:bodyPr/>
        <a:lstStyle/>
        <a:p>
          <a:r>
            <a:rPr lang="en-US" dirty="0" smtClean="0"/>
            <a:t>PNAE</a:t>
          </a:r>
          <a:endParaRPr lang="en-US" dirty="0"/>
        </a:p>
      </dgm:t>
    </dgm:pt>
    <dgm:pt modelId="{8A1EF241-89F8-3D43-BD4D-72D3E7DFC956}" type="parTrans" cxnId="{6ACC6DDA-BA1F-E849-8F72-BAE7DC02B26C}">
      <dgm:prSet/>
      <dgm:spPr/>
      <dgm:t>
        <a:bodyPr/>
        <a:lstStyle/>
        <a:p>
          <a:endParaRPr lang="en-US"/>
        </a:p>
      </dgm:t>
    </dgm:pt>
    <dgm:pt modelId="{614A9698-1F37-4849-9DB8-CD33A909F264}" type="sibTrans" cxnId="{6ACC6DDA-BA1F-E849-8F72-BAE7DC02B26C}">
      <dgm:prSet/>
      <dgm:spPr/>
      <dgm:t>
        <a:bodyPr/>
        <a:lstStyle/>
        <a:p>
          <a:endParaRPr lang="en-US"/>
        </a:p>
      </dgm:t>
    </dgm:pt>
    <dgm:pt modelId="{703047DD-5DB6-474B-A126-55BFFEE5BEA0}" type="pres">
      <dgm:prSet presAssocID="{A101572B-EBE8-494F-BA2A-374DB6C9B1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420AE-3D29-6242-94EC-9F0D0128DA3C}" type="pres">
      <dgm:prSet presAssocID="{EA600C88-B4B6-3E47-8204-DB9113B694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3DCDE-5EF2-874B-8415-53C4051B5FEF}" type="pres">
      <dgm:prSet presAssocID="{4B43310E-DF39-6B4A-9EB9-4C59465CA18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4A17311-5EA6-1F49-B2D5-9DDA41E390D9}" type="pres">
      <dgm:prSet presAssocID="{4B43310E-DF39-6B4A-9EB9-4C59465CA18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A13864F-4699-5748-8D2D-F8E8072D9470}" type="pres">
      <dgm:prSet presAssocID="{11F40E56-341D-8845-B7B4-5C2967E3E4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C54EA-61DF-604A-ACA1-0A2A5A4DB255}" type="pres">
      <dgm:prSet presAssocID="{CD0F3EE6-FF65-DC4E-B5D1-1791445D184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C4AED9C-58DC-4942-B251-823A4441977A}" type="pres">
      <dgm:prSet presAssocID="{CD0F3EE6-FF65-DC4E-B5D1-1791445D184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719A1B3-7CAF-E949-B199-2EF32D3ED115}" type="pres">
      <dgm:prSet presAssocID="{536524AE-63CF-8C41-8271-B3EF8E3E54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F4392-D26C-0741-B1D7-7BF36AD20B20}" type="pres">
      <dgm:prSet presAssocID="{B091F373-1E91-4A46-B62B-2E378568D5B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68A5042-037A-414A-8864-F3B2523FF1B4}" type="pres">
      <dgm:prSet presAssocID="{B091F373-1E91-4A46-B62B-2E378568D5B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5537A18-7E3A-2149-A653-D964C1FB0607}" type="pres">
      <dgm:prSet presAssocID="{9E63CEBF-797E-B749-9939-8EE1C71012B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37CA2-64B6-8A4C-89CE-F43DB64D08B4}" type="pres">
      <dgm:prSet presAssocID="{614A9698-1F37-4849-9DB8-CD33A909F26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32554A0-746C-ED4D-99A2-781D1D83CF66}" type="pres">
      <dgm:prSet presAssocID="{614A9698-1F37-4849-9DB8-CD33A909F264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FE43AB3-5B68-3342-B040-BCA57F30D0D8}" type="presOf" srcId="{CD0F3EE6-FF65-DC4E-B5D1-1791445D1848}" destId="{7F2C54EA-61DF-604A-ACA1-0A2A5A4DB255}" srcOrd="0" destOrd="0" presId="urn:microsoft.com/office/officeart/2005/8/layout/cycle2"/>
    <dgm:cxn modelId="{2408F94A-35F8-954B-A17C-4CC88890A937}" type="presOf" srcId="{EA600C88-B4B6-3E47-8204-DB9113B69407}" destId="{EE6420AE-3D29-6242-94EC-9F0D0128DA3C}" srcOrd="0" destOrd="0" presId="urn:microsoft.com/office/officeart/2005/8/layout/cycle2"/>
    <dgm:cxn modelId="{7D1B2CC7-184F-CE45-BBA3-ECF9E8BCB12D}" srcId="{A101572B-EBE8-494F-BA2A-374DB6C9B104}" destId="{536524AE-63CF-8C41-8271-B3EF8E3E5429}" srcOrd="2" destOrd="0" parTransId="{517524EB-CBE1-C749-931D-C26D3210E287}" sibTransId="{B091F373-1E91-4A46-B62B-2E378568D5B6}"/>
    <dgm:cxn modelId="{C39E027B-6B85-F84C-B881-AE8FE4133359}" type="presOf" srcId="{536524AE-63CF-8C41-8271-B3EF8E3E5429}" destId="{E719A1B3-7CAF-E949-B199-2EF32D3ED115}" srcOrd="0" destOrd="0" presId="urn:microsoft.com/office/officeart/2005/8/layout/cycle2"/>
    <dgm:cxn modelId="{6ACC6DDA-BA1F-E849-8F72-BAE7DC02B26C}" srcId="{A101572B-EBE8-494F-BA2A-374DB6C9B104}" destId="{9E63CEBF-797E-B749-9939-8EE1C71012BC}" srcOrd="3" destOrd="0" parTransId="{8A1EF241-89F8-3D43-BD4D-72D3E7DFC956}" sibTransId="{614A9698-1F37-4849-9DB8-CD33A909F264}"/>
    <dgm:cxn modelId="{96DF8263-688D-1F41-BC27-927DC55A02B2}" type="presOf" srcId="{B091F373-1E91-4A46-B62B-2E378568D5B6}" destId="{468A5042-037A-414A-8864-F3B2523FF1B4}" srcOrd="1" destOrd="0" presId="urn:microsoft.com/office/officeart/2005/8/layout/cycle2"/>
    <dgm:cxn modelId="{60B9DA72-8CCB-9643-A673-C5D9BE58E878}" type="presOf" srcId="{4B43310E-DF39-6B4A-9EB9-4C59465CA18E}" destId="{74A17311-5EA6-1F49-B2D5-9DDA41E390D9}" srcOrd="1" destOrd="0" presId="urn:microsoft.com/office/officeart/2005/8/layout/cycle2"/>
    <dgm:cxn modelId="{EF067AB1-888F-9246-B976-C10F5F0EE185}" type="presOf" srcId="{614A9698-1F37-4849-9DB8-CD33A909F264}" destId="{632554A0-746C-ED4D-99A2-781D1D83CF66}" srcOrd="1" destOrd="0" presId="urn:microsoft.com/office/officeart/2005/8/layout/cycle2"/>
    <dgm:cxn modelId="{AFA56550-B678-E349-B304-80C615368786}" srcId="{A101572B-EBE8-494F-BA2A-374DB6C9B104}" destId="{EA600C88-B4B6-3E47-8204-DB9113B69407}" srcOrd="0" destOrd="0" parTransId="{44B325AE-008F-2943-A25D-60B2B769367F}" sibTransId="{4B43310E-DF39-6B4A-9EB9-4C59465CA18E}"/>
    <dgm:cxn modelId="{83FA693A-1D1D-564F-B49F-E6D1DF0178DD}" type="presOf" srcId="{9E63CEBF-797E-B749-9939-8EE1C71012BC}" destId="{75537A18-7E3A-2149-A653-D964C1FB0607}" srcOrd="0" destOrd="0" presId="urn:microsoft.com/office/officeart/2005/8/layout/cycle2"/>
    <dgm:cxn modelId="{D4E0E7B8-6839-8641-AEBC-1C82AE2C9253}" type="presOf" srcId="{11F40E56-341D-8845-B7B4-5C2967E3E4FB}" destId="{0A13864F-4699-5748-8D2D-F8E8072D9470}" srcOrd="0" destOrd="0" presId="urn:microsoft.com/office/officeart/2005/8/layout/cycle2"/>
    <dgm:cxn modelId="{37A50A25-9F0E-DC42-B8C2-93C143F13BA9}" type="presOf" srcId="{CD0F3EE6-FF65-DC4E-B5D1-1791445D1848}" destId="{0C4AED9C-58DC-4942-B251-823A4441977A}" srcOrd="1" destOrd="0" presId="urn:microsoft.com/office/officeart/2005/8/layout/cycle2"/>
    <dgm:cxn modelId="{64AEA07E-08F3-8B4D-8161-587B179D70C8}" type="presOf" srcId="{614A9698-1F37-4849-9DB8-CD33A909F264}" destId="{4C437CA2-64B6-8A4C-89CE-F43DB64D08B4}" srcOrd="0" destOrd="0" presId="urn:microsoft.com/office/officeart/2005/8/layout/cycle2"/>
    <dgm:cxn modelId="{BDFEEE8B-4369-2F43-96CC-329F380B48A5}" type="presOf" srcId="{B091F373-1E91-4A46-B62B-2E378568D5B6}" destId="{833F4392-D26C-0741-B1D7-7BF36AD20B20}" srcOrd="0" destOrd="0" presId="urn:microsoft.com/office/officeart/2005/8/layout/cycle2"/>
    <dgm:cxn modelId="{F72B595C-F09A-8F48-9581-E0416CAD02B4}" srcId="{A101572B-EBE8-494F-BA2A-374DB6C9B104}" destId="{11F40E56-341D-8845-B7B4-5C2967E3E4FB}" srcOrd="1" destOrd="0" parTransId="{5F48742B-D668-CB4D-A5CA-11CEBCAE713E}" sibTransId="{CD0F3EE6-FF65-DC4E-B5D1-1791445D1848}"/>
    <dgm:cxn modelId="{45695007-6B4A-5541-BF22-97042270E6BF}" type="presOf" srcId="{4B43310E-DF39-6B4A-9EB9-4C59465CA18E}" destId="{DF23DCDE-5EF2-874B-8415-53C4051B5FEF}" srcOrd="0" destOrd="0" presId="urn:microsoft.com/office/officeart/2005/8/layout/cycle2"/>
    <dgm:cxn modelId="{9B764DF7-E804-4144-992D-E11A8C4ABA87}" type="presOf" srcId="{A101572B-EBE8-494F-BA2A-374DB6C9B104}" destId="{703047DD-5DB6-474B-A126-55BFFEE5BEA0}" srcOrd="0" destOrd="0" presId="urn:microsoft.com/office/officeart/2005/8/layout/cycle2"/>
    <dgm:cxn modelId="{AA8399F7-0954-2148-A98A-CCBD2C75208E}" type="presParOf" srcId="{703047DD-5DB6-474B-A126-55BFFEE5BEA0}" destId="{EE6420AE-3D29-6242-94EC-9F0D0128DA3C}" srcOrd="0" destOrd="0" presId="urn:microsoft.com/office/officeart/2005/8/layout/cycle2"/>
    <dgm:cxn modelId="{2F0EC5DD-44DC-B64A-B0ED-E2CEA65661A9}" type="presParOf" srcId="{703047DD-5DB6-474B-A126-55BFFEE5BEA0}" destId="{DF23DCDE-5EF2-874B-8415-53C4051B5FEF}" srcOrd="1" destOrd="0" presId="urn:microsoft.com/office/officeart/2005/8/layout/cycle2"/>
    <dgm:cxn modelId="{F572F6F8-AA55-974B-941A-16AAE3C7C76B}" type="presParOf" srcId="{DF23DCDE-5EF2-874B-8415-53C4051B5FEF}" destId="{74A17311-5EA6-1F49-B2D5-9DDA41E390D9}" srcOrd="0" destOrd="0" presId="urn:microsoft.com/office/officeart/2005/8/layout/cycle2"/>
    <dgm:cxn modelId="{DF80EAEF-B556-BF42-83B0-FE77F4FB9A0C}" type="presParOf" srcId="{703047DD-5DB6-474B-A126-55BFFEE5BEA0}" destId="{0A13864F-4699-5748-8D2D-F8E8072D9470}" srcOrd="2" destOrd="0" presId="urn:microsoft.com/office/officeart/2005/8/layout/cycle2"/>
    <dgm:cxn modelId="{13CCA2A1-8D6A-2D4A-B005-0E0791E46F05}" type="presParOf" srcId="{703047DD-5DB6-474B-A126-55BFFEE5BEA0}" destId="{7F2C54EA-61DF-604A-ACA1-0A2A5A4DB255}" srcOrd="3" destOrd="0" presId="urn:microsoft.com/office/officeart/2005/8/layout/cycle2"/>
    <dgm:cxn modelId="{A80E15F9-830E-334D-9AE6-1412668242F1}" type="presParOf" srcId="{7F2C54EA-61DF-604A-ACA1-0A2A5A4DB255}" destId="{0C4AED9C-58DC-4942-B251-823A4441977A}" srcOrd="0" destOrd="0" presId="urn:microsoft.com/office/officeart/2005/8/layout/cycle2"/>
    <dgm:cxn modelId="{1FE5D728-8D1B-A74B-9374-1259008DF409}" type="presParOf" srcId="{703047DD-5DB6-474B-A126-55BFFEE5BEA0}" destId="{E719A1B3-7CAF-E949-B199-2EF32D3ED115}" srcOrd="4" destOrd="0" presId="urn:microsoft.com/office/officeart/2005/8/layout/cycle2"/>
    <dgm:cxn modelId="{5BB7D259-88EA-8D48-9868-B397B4EACFF8}" type="presParOf" srcId="{703047DD-5DB6-474B-A126-55BFFEE5BEA0}" destId="{833F4392-D26C-0741-B1D7-7BF36AD20B20}" srcOrd="5" destOrd="0" presId="urn:microsoft.com/office/officeart/2005/8/layout/cycle2"/>
    <dgm:cxn modelId="{4A5250B2-9047-6E4C-9AAC-B632D57FD24D}" type="presParOf" srcId="{833F4392-D26C-0741-B1D7-7BF36AD20B20}" destId="{468A5042-037A-414A-8864-F3B2523FF1B4}" srcOrd="0" destOrd="0" presId="urn:microsoft.com/office/officeart/2005/8/layout/cycle2"/>
    <dgm:cxn modelId="{6F23E63C-8C4A-A24E-8B85-7D9FAE5D4F82}" type="presParOf" srcId="{703047DD-5DB6-474B-A126-55BFFEE5BEA0}" destId="{75537A18-7E3A-2149-A653-D964C1FB0607}" srcOrd="6" destOrd="0" presId="urn:microsoft.com/office/officeart/2005/8/layout/cycle2"/>
    <dgm:cxn modelId="{4B70B562-750E-024B-8879-01C2E8EEEB79}" type="presParOf" srcId="{703047DD-5DB6-474B-A126-55BFFEE5BEA0}" destId="{4C437CA2-64B6-8A4C-89CE-F43DB64D08B4}" srcOrd="7" destOrd="0" presId="urn:microsoft.com/office/officeart/2005/8/layout/cycle2"/>
    <dgm:cxn modelId="{FE4F4CD8-5C9F-654B-AA3E-2F858A388003}" type="presParOf" srcId="{4C437CA2-64B6-8A4C-89CE-F43DB64D08B4}" destId="{632554A0-746C-ED4D-99A2-781D1D83CF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DC83B6-A39E-5546-BCBA-B15F669CCB64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EA01C66D-1744-BC4F-BE05-7F0CD9D1395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D57F0BA-C68B-2945-9A6A-48DF24F7D48A}" type="parTrans" cxnId="{E3EA6DF4-EAC2-9943-8F46-C46163E09139}">
      <dgm:prSet/>
      <dgm:spPr/>
      <dgm:t>
        <a:bodyPr/>
        <a:lstStyle/>
        <a:p>
          <a:endParaRPr lang="en-US"/>
        </a:p>
      </dgm:t>
    </dgm:pt>
    <dgm:pt modelId="{23F41F60-4586-784C-995B-2ECBBCE3C553}" type="sibTrans" cxnId="{E3EA6DF4-EAC2-9943-8F46-C46163E09139}">
      <dgm:prSet/>
      <dgm:spPr/>
      <dgm:t>
        <a:bodyPr/>
        <a:lstStyle/>
        <a:p>
          <a:endParaRPr lang="en-US"/>
        </a:p>
      </dgm:t>
    </dgm:pt>
    <dgm:pt modelId="{2F7558A9-B29B-1A4B-BBC8-6CD55D4D883E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0B40F06-66A9-1748-8ACD-EC88C152AABC}" type="parTrans" cxnId="{A724192B-EFEC-5F41-BE77-1F0BCD956423}">
      <dgm:prSet/>
      <dgm:spPr/>
      <dgm:t>
        <a:bodyPr/>
        <a:lstStyle/>
        <a:p>
          <a:endParaRPr lang="en-US"/>
        </a:p>
      </dgm:t>
    </dgm:pt>
    <dgm:pt modelId="{3577637E-AAAC-984D-BDD7-1E493F104D71}" type="sibTrans" cxnId="{A724192B-EFEC-5F41-BE77-1F0BCD956423}">
      <dgm:prSet/>
      <dgm:spPr/>
      <dgm:t>
        <a:bodyPr/>
        <a:lstStyle/>
        <a:p>
          <a:endParaRPr lang="en-US"/>
        </a:p>
      </dgm:t>
    </dgm:pt>
    <dgm:pt modelId="{707D0FE6-C814-D848-9C21-24270023F3C9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CD387C2-09D6-5B46-BC63-CB9C19E2AC14}" type="parTrans" cxnId="{AB10C2C9-459C-F042-88D2-A23FE6BA6195}">
      <dgm:prSet/>
      <dgm:spPr/>
      <dgm:t>
        <a:bodyPr/>
        <a:lstStyle/>
        <a:p>
          <a:endParaRPr lang="en-US"/>
        </a:p>
      </dgm:t>
    </dgm:pt>
    <dgm:pt modelId="{5002A644-7DF2-734A-B31F-E38A1AB7C49D}" type="sibTrans" cxnId="{AB10C2C9-459C-F042-88D2-A23FE6BA6195}">
      <dgm:prSet/>
      <dgm:spPr/>
      <dgm:t>
        <a:bodyPr/>
        <a:lstStyle/>
        <a:p>
          <a:endParaRPr lang="en-US"/>
        </a:p>
      </dgm:t>
    </dgm:pt>
    <dgm:pt modelId="{697D58AB-DCF7-4B43-8CB1-76E5B9084AE3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C04B555-99EF-BF45-9FC1-7691B56A9033}" type="parTrans" cxnId="{FC811067-4485-7346-9A3D-C6DFAA6CDBEF}">
      <dgm:prSet/>
      <dgm:spPr/>
      <dgm:t>
        <a:bodyPr/>
        <a:lstStyle/>
        <a:p>
          <a:endParaRPr lang="en-US"/>
        </a:p>
      </dgm:t>
    </dgm:pt>
    <dgm:pt modelId="{0D2F039C-21D7-3943-A1E2-AF4B2AE82270}" type="sibTrans" cxnId="{FC811067-4485-7346-9A3D-C6DFAA6CDBEF}">
      <dgm:prSet/>
      <dgm:spPr/>
      <dgm:t>
        <a:bodyPr/>
        <a:lstStyle/>
        <a:p>
          <a:endParaRPr lang="en-US"/>
        </a:p>
      </dgm:t>
    </dgm:pt>
    <dgm:pt modelId="{1BBDF7E8-992C-604F-BF2A-4AFE6A559C4D}" type="pres">
      <dgm:prSet presAssocID="{3EDC83B6-A39E-5546-BCBA-B15F669CCB64}" presName="CompostProcess" presStyleCnt="0">
        <dgm:presLayoutVars>
          <dgm:dir/>
          <dgm:resizeHandles val="exact"/>
        </dgm:presLayoutVars>
      </dgm:prSet>
      <dgm:spPr/>
    </dgm:pt>
    <dgm:pt modelId="{0843C460-8726-5842-8340-04FE49B7C8E1}" type="pres">
      <dgm:prSet presAssocID="{3EDC83B6-A39E-5546-BCBA-B15F669CCB64}" presName="arrow" presStyleLbl="bgShp" presStyleIdx="0" presStyleCnt="1" custScaleX="117647" custLinFactNeighborX="0" custLinFactNeighborY="-21417"/>
      <dgm:spPr>
        <a:solidFill>
          <a:schemeClr val="accent3">
            <a:lumMod val="60000"/>
            <a:lumOff val="40000"/>
          </a:schemeClr>
        </a:solidFill>
      </dgm:spPr>
    </dgm:pt>
    <dgm:pt modelId="{6B96FC5D-1CDB-4D48-A704-2DDBDCBE16E3}" type="pres">
      <dgm:prSet presAssocID="{3EDC83B6-A39E-5546-BCBA-B15F669CCB64}" presName="linearProcess" presStyleCnt="0"/>
      <dgm:spPr/>
    </dgm:pt>
    <dgm:pt modelId="{445B641A-1541-0C49-B8C8-FAA8525196F4}" type="pres">
      <dgm:prSet presAssocID="{EA01C66D-1744-BC4F-BE05-7F0CD9D1395E}" presName="textNode" presStyleLbl="node1" presStyleIdx="0" presStyleCnt="4" custScaleX="49034" custScaleY="102183" custLinFactX="-2930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4436C-75A1-6C42-8E4E-2A8F88D87CEB}" type="pres">
      <dgm:prSet presAssocID="{23F41F60-4586-784C-995B-2ECBBCE3C553}" presName="sibTrans" presStyleCnt="0"/>
      <dgm:spPr/>
    </dgm:pt>
    <dgm:pt modelId="{E3935074-A9ED-594D-A8DF-013BA25DD2FD}" type="pres">
      <dgm:prSet presAssocID="{2F7558A9-B29B-1A4B-BBC8-6CD55D4D883E}" presName="textNode" presStyleLbl="node1" presStyleIdx="1" presStyleCnt="4" custScaleX="44866" custScaleY="102183" custLinFactNeighborX="-13507" custLinFactNeighborY="-2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53F00-88C2-414F-B116-D7285ED5177D}" type="pres">
      <dgm:prSet presAssocID="{3577637E-AAAC-984D-BDD7-1E493F104D71}" presName="sibTrans" presStyleCnt="0"/>
      <dgm:spPr/>
    </dgm:pt>
    <dgm:pt modelId="{29CC919F-0848-DD47-9FF1-56C215B732B0}" type="pres">
      <dgm:prSet presAssocID="{697D58AB-DCF7-4B43-8CB1-76E5B9084AE3}" presName="textNode" presStyleLbl="node1" presStyleIdx="2" presStyleCnt="4" custScaleX="42224" custScaleY="108675" custLinFactNeighborX="-76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C0856-2564-9D44-9B0D-60C11E2C8555}" type="pres">
      <dgm:prSet presAssocID="{0D2F039C-21D7-3943-A1E2-AF4B2AE82270}" presName="sibTrans" presStyleCnt="0"/>
      <dgm:spPr/>
    </dgm:pt>
    <dgm:pt modelId="{9FF861B5-6E80-4B45-8F0A-4ECEA8F4E6BF}" type="pres">
      <dgm:prSet presAssocID="{707D0FE6-C814-D848-9C21-24270023F3C9}" presName="textNode" presStyleLbl="node1" presStyleIdx="3" presStyleCnt="4" custScaleX="47517" custScaleY="102183" custLinFactX="2073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24192B-EFEC-5F41-BE77-1F0BCD956423}" srcId="{3EDC83B6-A39E-5546-BCBA-B15F669CCB64}" destId="{2F7558A9-B29B-1A4B-BBC8-6CD55D4D883E}" srcOrd="1" destOrd="0" parTransId="{90B40F06-66A9-1748-8ACD-EC88C152AABC}" sibTransId="{3577637E-AAAC-984D-BDD7-1E493F104D71}"/>
    <dgm:cxn modelId="{E3EA6DF4-EAC2-9943-8F46-C46163E09139}" srcId="{3EDC83B6-A39E-5546-BCBA-B15F669CCB64}" destId="{EA01C66D-1744-BC4F-BE05-7F0CD9D1395E}" srcOrd="0" destOrd="0" parTransId="{8D57F0BA-C68B-2945-9A6A-48DF24F7D48A}" sibTransId="{23F41F60-4586-784C-995B-2ECBBCE3C553}"/>
    <dgm:cxn modelId="{C0CE0DE7-10AD-4504-9B82-15F359526E8B}" type="presOf" srcId="{707D0FE6-C814-D848-9C21-24270023F3C9}" destId="{9FF861B5-6E80-4B45-8F0A-4ECEA8F4E6BF}" srcOrd="0" destOrd="0" presId="urn:microsoft.com/office/officeart/2005/8/layout/hProcess9"/>
    <dgm:cxn modelId="{AB10C2C9-459C-F042-88D2-A23FE6BA6195}" srcId="{3EDC83B6-A39E-5546-BCBA-B15F669CCB64}" destId="{707D0FE6-C814-D848-9C21-24270023F3C9}" srcOrd="3" destOrd="0" parTransId="{2CD387C2-09D6-5B46-BC63-CB9C19E2AC14}" sibTransId="{5002A644-7DF2-734A-B31F-E38A1AB7C49D}"/>
    <dgm:cxn modelId="{A015CD4A-0D5A-4048-9079-F7EE7DBF4B78}" type="presOf" srcId="{3EDC83B6-A39E-5546-BCBA-B15F669CCB64}" destId="{1BBDF7E8-992C-604F-BF2A-4AFE6A559C4D}" srcOrd="0" destOrd="0" presId="urn:microsoft.com/office/officeart/2005/8/layout/hProcess9"/>
    <dgm:cxn modelId="{E56FC600-AEAB-4BEC-B63B-9967ADFA9692}" type="presOf" srcId="{697D58AB-DCF7-4B43-8CB1-76E5B9084AE3}" destId="{29CC919F-0848-DD47-9FF1-56C215B732B0}" srcOrd="0" destOrd="0" presId="urn:microsoft.com/office/officeart/2005/8/layout/hProcess9"/>
    <dgm:cxn modelId="{FC811067-4485-7346-9A3D-C6DFAA6CDBEF}" srcId="{3EDC83B6-A39E-5546-BCBA-B15F669CCB64}" destId="{697D58AB-DCF7-4B43-8CB1-76E5B9084AE3}" srcOrd="2" destOrd="0" parTransId="{7C04B555-99EF-BF45-9FC1-7691B56A9033}" sibTransId="{0D2F039C-21D7-3943-A1E2-AF4B2AE82270}"/>
    <dgm:cxn modelId="{F9D51003-C859-49F1-9D12-DEF48DAA4014}" type="presOf" srcId="{EA01C66D-1744-BC4F-BE05-7F0CD9D1395E}" destId="{445B641A-1541-0C49-B8C8-FAA8525196F4}" srcOrd="0" destOrd="0" presId="urn:microsoft.com/office/officeart/2005/8/layout/hProcess9"/>
    <dgm:cxn modelId="{D9E1540E-EAC6-4485-962B-7E0D75F84664}" type="presOf" srcId="{2F7558A9-B29B-1A4B-BBC8-6CD55D4D883E}" destId="{E3935074-A9ED-594D-A8DF-013BA25DD2FD}" srcOrd="0" destOrd="0" presId="urn:microsoft.com/office/officeart/2005/8/layout/hProcess9"/>
    <dgm:cxn modelId="{4EE248C4-6C34-4798-B1B5-A904574B219C}" type="presParOf" srcId="{1BBDF7E8-992C-604F-BF2A-4AFE6A559C4D}" destId="{0843C460-8726-5842-8340-04FE49B7C8E1}" srcOrd="0" destOrd="0" presId="urn:microsoft.com/office/officeart/2005/8/layout/hProcess9"/>
    <dgm:cxn modelId="{9B8978B4-EC38-4238-8F89-7DA5D94AD14C}" type="presParOf" srcId="{1BBDF7E8-992C-604F-BF2A-4AFE6A559C4D}" destId="{6B96FC5D-1CDB-4D48-A704-2DDBDCBE16E3}" srcOrd="1" destOrd="0" presId="urn:microsoft.com/office/officeart/2005/8/layout/hProcess9"/>
    <dgm:cxn modelId="{DCDF7D84-DD5A-4538-BF5F-2A3640F82E5D}" type="presParOf" srcId="{6B96FC5D-1CDB-4D48-A704-2DDBDCBE16E3}" destId="{445B641A-1541-0C49-B8C8-FAA8525196F4}" srcOrd="0" destOrd="0" presId="urn:microsoft.com/office/officeart/2005/8/layout/hProcess9"/>
    <dgm:cxn modelId="{99947273-2504-4292-B9C1-5791F857DC86}" type="presParOf" srcId="{6B96FC5D-1CDB-4D48-A704-2DDBDCBE16E3}" destId="{FB54436C-75A1-6C42-8E4E-2A8F88D87CEB}" srcOrd="1" destOrd="0" presId="urn:microsoft.com/office/officeart/2005/8/layout/hProcess9"/>
    <dgm:cxn modelId="{04573AC8-FEEA-4312-8A78-F7F0669B8384}" type="presParOf" srcId="{6B96FC5D-1CDB-4D48-A704-2DDBDCBE16E3}" destId="{E3935074-A9ED-594D-A8DF-013BA25DD2FD}" srcOrd="2" destOrd="0" presId="urn:microsoft.com/office/officeart/2005/8/layout/hProcess9"/>
    <dgm:cxn modelId="{CA704AD5-5B74-4FD1-81D5-61A6A87ED670}" type="presParOf" srcId="{6B96FC5D-1CDB-4D48-A704-2DDBDCBE16E3}" destId="{7B953F00-88C2-414F-B116-D7285ED5177D}" srcOrd="3" destOrd="0" presId="urn:microsoft.com/office/officeart/2005/8/layout/hProcess9"/>
    <dgm:cxn modelId="{0CEB52EA-7FB2-49F3-B6B4-F35E7C2E4A26}" type="presParOf" srcId="{6B96FC5D-1CDB-4D48-A704-2DDBDCBE16E3}" destId="{29CC919F-0848-DD47-9FF1-56C215B732B0}" srcOrd="4" destOrd="0" presId="urn:microsoft.com/office/officeart/2005/8/layout/hProcess9"/>
    <dgm:cxn modelId="{FEFF1EC8-3D0E-42CF-A76C-4ADF970680F6}" type="presParOf" srcId="{6B96FC5D-1CDB-4D48-A704-2DDBDCBE16E3}" destId="{5C3C0856-2564-9D44-9B0D-60C11E2C8555}" srcOrd="5" destOrd="0" presId="urn:microsoft.com/office/officeart/2005/8/layout/hProcess9"/>
    <dgm:cxn modelId="{0EEDB411-9212-4B8E-B991-9921C8C4971F}" type="presParOf" srcId="{6B96FC5D-1CDB-4D48-A704-2DDBDCBE16E3}" destId="{9FF861B5-6E80-4B45-8F0A-4ECEA8F4E6B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19C63-CDF1-4A64-9990-D0C7794AD6B4}">
      <dsp:nvSpPr>
        <dsp:cNvPr id="0" name=""/>
        <dsp:cNvSpPr/>
      </dsp:nvSpPr>
      <dsp:spPr>
        <a:xfrm rot="10800000">
          <a:off x="826976" y="673"/>
          <a:ext cx="2660351" cy="62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3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noProof="0" smtClean="0"/>
            <a:t>Turismo</a:t>
          </a:r>
          <a:endParaRPr lang="es-ES_tradnl" sz="2100" kern="1200" noProof="0"/>
        </a:p>
      </dsp:txBody>
      <dsp:txXfrm rot="10800000">
        <a:off x="983864" y="673"/>
        <a:ext cx="2503463" cy="627553"/>
      </dsp:txXfrm>
    </dsp:sp>
    <dsp:sp modelId="{0DB23192-E23E-47DC-A6AE-6C20591F3355}">
      <dsp:nvSpPr>
        <dsp:cNvPr id="0" name=""/>
        <dsp:cNvSpPr/>
      </dsp:nvSpPr>
      <dsp:spPr>
        <a:xfrm>
          <a:off x="513200" y="673"/>
          <a:ext cx="627553" cy="6275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F0E1A9-BEFA-41FA-92FF-C67137F15566}">
      <dsp:nvSpPr>
        <dsp:cNvPr id="0" name=""/>
        <dsp:cNvSpPr/>
      </dsp:nvSpPr>
      <dsp:spPr>
        <a:xfrm rot="10800000">
          <a:off x="826976" y="815556"/>
          <a:ext cx="2660351" cy="62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3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noProof="0" smtClean="0"/>
            <a:t>Alimentación</a:t>
          </a:r>
          <a:endParaRPr lang="es-ES_tradnl" sz="2100" kern="1200" noProof="0"/>
        </a:p>
      </dsp:txBody>
      <dsp:txXfrm rot="10800000">
        <a:off x="983864" y="815556"/>
        <a:ext cx="2503463" cy="627553"/>
      </dsp:txXfrm>
    </dsp:sp>
    <dsp:sp modelId="{5727F914-3D7E-4883-A695-4EC495D38962}">
      <dsp:nvSpPr>
        <dsp:cNvPr id="0" name=""/>
        <dsp:cNvSpPr/>
      </dsp:nvSpPr>
      <dsp:spPr>
        <a:xfrm>
          <a:off x="513200" y="815556"/>
          <a:ext cx="627553" cy="6275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4CB071-E151-4E04-A239-44417F3E53BC}">
      <dsp:nvSpPr>
        <dsp:cNvPr id="0" name=""/>
        <dsp:cNvSpPr/>
      </dsp:nvSpPr>
      <dsp:spPr>
        <a:xfrm rot="10800000">
          <a:off x="826976" y="1630439"/>
          <a:ext cx="2660351" cy="62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3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noProof="0" smtClean="0"/>
            <a:t>Apicultura</a:t>
          </a:r>
          <a:endParaRPr lang="es-ES_tradnl" sz="2100" kern="1200" noProof="0"/>
        </a:p>
      </dsp:txBody>
      <dsp:txXfrm rot="10800000">
        <a:off x="983864" y="1630439"/>
        <a:ext cx="2503463" cy="627553"/>
      </dsp:txXfrm>
    </dsp:sp>
    <dsp:sp modelId="{66B5A56A-BABE-4924-913B-59AEBD714B94}">
      <dsp:nvSpPr>
        <dsp:cNvPr id="0" name=""/>
        <dsp:cNvSpPr/>
      </dsp:nvSpPr>
      <dsp:spPr>
        <a:xfrm>
          <a:off x="513200" y="1630439"/>
          <a:ext cx="627553" cy="6275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0120B2-29E0-4914-A466-661C65F7FCC7}">
      <dsp:nvSpPr>
        <dsp:cNvPr id="0" name=""/>
        <dsp:cNvSpPr/>
      </dsp:nvSpPr>
      <dsp:spPr>
        <a:xfrm rot="10800000">
          <a:off x="826976" y="2445322"/>
          <a:ext cx="2660351" cy="62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3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noProof="0" smtClean="0"/>
            <a:t>Artesanía</a:t>
          </a:r>
          <a:endParaRPr lang="es-ES_tradnl" sz="2100" kern="1200" noProof="0"/>
        </a:p>
      </dsp:txBody>
      <dsp:txXfrm rot="10800000">
        <a:off x="983864" y="2445322"/>
        <a:ext cx="2503463" cy="627553"/>
      </dsp:txXfrm>
    </dsp:sp>
    <dsp:sp modelId="{71A86463-E6B0-4156-A77B-4655D1B26120}">
      <dsp:nvSpPr>
        <dsp:cNvPr id="0" name=""/>
        <dsp:cNvSpPr/>
      </dsp:nvSpPr>
      <dsp:spPr>
        <a:xfrm>
          <a:off x="513200" y="2445322"/>
          <a:ext cx="627553" cy="6275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71B308-2A4D-427D-8FBC-451F4CA3958E}">
      <dsp:nvSpPr>
        <dsp:cNvPr id="0" name=""/>
        <dsp:cNvSpPr/>
      </dsp:nvSpPr>
      <dsp:spPr>
        <a:xfrm rot="10800000">
          <a:off x="826976" y="3260205"/>
          <a:ext cx="2660351" cy="62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3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noProof="0" dirty="0" smtClean="0"/>
            <a:t>Confección y textil</a:t>
          </a:r>
          <a:endParaRPr lang="es-ES_tradnl" sz="2100" kern="1200" noProof="0" dirty="0"/>
        </a:p>
      </dsp:txBody>
      <dsp:txXfrm rot="10800000">
        <a:off x="983864" y="3260205"/>
        <a:ext cx="2503463" cy="627553"/>
      </dsp:txXfrm>
    </dsp:sp>
    <dsp:sp modelId="{76CC221C-610F-413D-86D9-5DFC89F3222E}">
      <dsp:nvSpPr>
        <dsp:cNvPr id="0" name=""/>
        <dsp:cNvSpPr/>
      </dsp:nvSpPr>
      <dsp:spPr>
        <a:xfrm>
          <a:off x="513200" y="3260205"/>
          <a:ext cx="627553" cy="62755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0D60E-0357-4A19-B90D-B2E6145F7A4E}">
      <dsp:nvSpPr>
        <dsp:cNvPr id="0" name=""/>
        <dsp:cNvSpPr/>
      </dsp:nvSpPr>
      <dsp:spPr>
        <a:xfrm rot="10800000">
          <a:off x="826976" y="673"/>
          <a:ext cx="2660351" cy="62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3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noProof="0" smtClean="0"/>
            <a:t>Cooperativismo social</a:t>
          </a:r>
          <a:endParaRPr lang="es-ES_tradnl" sz="1700" kern="1200" noProof="0"/>
        </a:p>
      </dsp:txBody>
      <dsp:txXfrm rot="10800000">
        <a:off x="983864" y="673"/>
        <a:ext cx="2503463" cy="627553"/>
      </dsp:txXfrm>
    </dsp:sp>
    <dsp:sp modelId="{17A8BA2F-9DE5-431E-9AC3-2601E95659DD}">
      <dsp:nvSpPr>
        <dsp:cNvPr id="0" name=""/>
        <dsp:cNvSpPr/>
      </dsp:nvSpPr>
      <dsp:spPr>
        <a:xfrm>
          <a:off x="513200" y="673"/>
          <a:ext cx="627553" cy="6275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60F6CC-F83D-4E94-B2CC-42EC57FF9659}">
      <dsp:nvSpPr>
        <dsp:cNvPr id="0" name=""/>
        <dsp:cNvSpPr/>
      </dsp:nvSpPr>
      <dsp:spPr>
        <a:xfrm rot="10800000">
          <a:off x="826976" y="815556"/>
          <a:ext cx="2660351" cy="62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3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noProof="0" smtClean="0"/>
            <a:t>Construcción civil</a:t>
          </a:r>
          <a:endParaRPr lang="es-ES_tradnl" sz="1700" kern="1200" noProof="0"/>
        </a:p>
      </dsp:txBody>
      <dsp:txXfrm rot="10800000">
        <a:off x="983864" y="815556"/>
        <a:ext cx="2503463" cy="627553"/>
      </dsp:txXfrm>
    </dsp:sp>
    <dsp:sp modelId="{01203CA6-3BCB-4EB2-9D36-7E5F9211895C}">
      <dsp:nvSpPr>
        <dsp:cNvPr id="0" name=""/>
        <dsp:cNvSpPr/>
      </dsp:nvSpPr>
      <dsp:spPr>
        <a:xfrm>
          <a:off x="513200" y="815556"/>
          <a:ext cx="627553" cy="6275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4D4DAE-2486-42AC-8FAD-3086DDBAC868}">
      <dsp:nvSpPr>
        <dsp:cNvPr id="0" name=""/>
        <dsp:cNvSpPr/>
      </dsp:nvSpPr>
      <dsp:spPr>
        <a:xfrm rot="10800000">
          <a:off x="826976" y="1630439"/>
          <a:ext cx="2660351" cy="62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3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noProof="0" smtClean="0"/>
            <a:t>Fruticultura</a:t>
          </a:r>
          <a:endParaRPr lang="es-ES_tradnl" sz="1700" kern="1200" noProof="0"/>
        </a:p>
      </dsp:txBody>
      <dsp:txXfrm rot="10800000">
        <a:off x="983864" y="1630439"/>
        <a:ext cx="2503463" cy="627553"/>
      </dsp:txXfrm>
    </dsp:sp>
    <dsp:sp modelId="{95E74D9E-6A36-4B9C-91E0-3F345605E77A}">
      <dsp:nvSpPr>
        <dsp:cNvPr id="0" name=""/>
        <dsp:cNvSpPr/>
      </dsp:nvSpPr>
      <dsp:spPr>
        <a:xfrm>
          <a:off x="513200" y="1630439"/>
          <a:ext cx="627553" cy="6275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3AC7E-53C8-4A32-BC06-47CA34058953}">
      <dsp:nvSpPr>
        <dsp:cNvPr id="0" name=""/>
        <dsp:cNvSpPr/>
      </dsp:nvSpPr>
      <dsp:spPr>
        <a:xfrm rot="10800000">
          <a:off x="826976" y="2445322"/>
          <a:ext cx="2660351" cy="62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3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noProof="0" dirty="0" smtClean="0"/>
            <a:t>Metalurgia e polímeros</a:t>
          </a:r>
          <a:endParaRPr lang="es-ES_tradnl" sz="1700" kern="1200" noProof="0" dirty="0"/>
        </a:p>
      </dsp:txBody>
      <dsp:txXfrm rot="10800000">
        <a:off x="983864" y="2445322"/>
        <a:ext cx="2503463" cy="627553"/>
      </dsp:txXfrm>
    </dsp:sp>
    <dsp:sp modelId="{E5E82163-6CFF-43C7-9FAC-DBA9679B911E}">
      <dsp:nvSpPr>
        <dsp:cNvPr id="0" name=""/>
        <dsp:cNvSpPr/>
      </dsp:nvSpPr>
      <dsp:spPr>
        <a:xfrm>
          <a:off x="513200" y="2445322"/>
          <a:ext cx="627553" cy="6275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8C83AD-8F4D-4F54-9C54-D483F4764123}">
      <dsp:nvSpPr>
        <dsp:cNvPr id="0" name=""/>
        <dsp:cNvSpPr/>
      </dsp:nvSpPr>
      <dsp:spPr>
        <a:xfrm rot="10800000">
          <a:off x="826976" y="3260205"/>
          <a:ext cx="2660351" cy="62755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3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noProof="0" dirty="0" smtClean="0"/>
            <a:t>Reciclaje</a:t>
          </a:r>
          <a:endParaRPr lang="es-ES_tradnl" sz="1700" kern="1200" noProof="0" dirty="0"/>
        </a:p>
      </dsp:txBody>
      <dsp:txXfrm rot="10800000">
        <a:off x="983864" y="3260205"/>
        <a:ext cx="2503463" cy="627553"/>
      </dsp:txXfrm>
    </dsp:sp>
    <dsp:sp modelId="{4CF5EB0C-83E6-4C24-987B-A59A9805AD6B}">
      <dsp:nvSpPr>
        <dsp:cNvPr id="0" name=""/>
        <dsp:cNvSpPr/>
      </dsp:nvSpPr>
      <dsp:spPr>
        <a:xfrm>
          <a:off x="513200" y="3260205"/>
          <a:ext cx="627553" cy="62755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420AE-3D29-6242-94EC-9F0D0128DA3C}">
      <dsp:nvSpPr>
        <dsp:cNvPr id="0" name=""/>
        <dsp:cNvSpPr/>
      </dsp:nvSpPr>
      <dsp:spPr>
        <a:xfrm>
          <a:off x="3365375" y="1152"/>
          <a:ext cx="1498848" cy="14988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PRONAF</a:t>
          </a:r>
          <a:endParaRPr lang="en-US" sz="2300" kern="1200" dirty="0"/>
        </a:p>
      </dsp:txBody>
      <dsp:txXfrm>
        <a:off x="3584876" y="220653"/>
        <a:ext cx="1059846" cy="1059846"/>
      </dsp:txXfrm>
    </dsp:sp>
    <dsp:sp modelId="{DF23DCDE-5EF2-874B-8415-53C4051B5FEF}">
      <dsp:nvSpPr>
        <dsp:cNvPr id="0" name=""/>
        <dsp:cNvSpPr/>
      </dsp:nvSpPr>
      <dsp:spPr>
        <a:xfrm rot="2700000">
          <a:off x="4703184" y="1284786"/>
          <a:ext cx="397512" cy="505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720648" y="1343795"/>
        <a:ext cx="278258" cy="303517"/>
      </dsp:txXfrm>
    </dsp:sp>
    <dsp:sp modelId="{0A13864F-4699-5748-8D2D-F8E8072D9470}">
      <dsp:nvSpPr>
        <dsp:cNvPr id="0" name=""/>
        <dsp:cNvSpPr/>
      </dsp:nvSpPr>
      <dsp:spPr>
        <a:xfrm>
          <a:off x="4955567" y="1591344"/>
          <a:ext cx="1498848" cy="14988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ATER</a:t>
          </a:r>
          <a:endParaRPr lang="en-US" sz="2300" kern="1200" dirty="0"/>
        </a:p>
      </dsp:txBody>
      <dsp:txXfrm>
        <a:off x="5175068" y="1810845"/>
        <a:ext cx="1059846" cy="1059846"/>
      </dsp:txXfrm>
    </dsp:sp>
    <dsp:sp modelId="{7F2C54EA-61DF-604A-ACA1-0A2A5A4DB255}">
      <dsp:nvSpPr>
        <dsp:cNvPr id="0" name=""/>
        <dsp:cNvSpPr/>
      </dsp:nvSpPr>
      <dsp:spPr>
        <a:xfrm rot="8100000">
          <a:off x="4719095" y="2874978"/>
          <a:ext cx="397512" cy="505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820885" y="2933987"/>
        <a:ext cx="278258" cy="303517"/>
      </dsp:txXfrm>
    </dsp:sp>
    <dsp:sp modelId="{E719A1B3-7CAF-E949-B199-2EF32D3ED115}">
      <dsp:nvSpPr>
        <dsp:cNvPr id="0" name=""/>
        <dsp:cNvSpPr/>
      </dsp:nvSpPr>
      <dsp:spPr>
        <a:xfrm>
          <a:off x="3365375" y="3181536"/>
          <a:ext cx="1498848" cy="149884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PAA</a:t>
          </a:r>
          <a:endParaRPr lang="en-US" sz="2300" kern="1200" dirty="0"/>
        </a:p>
      </dsp:txBody>
      <dsp:txXfrm>
        <a:off x="3584876" y="3401037"/>
        <a:ext cx="1059846" cy="1059846"/>
      </dsp:txXfrm>
    </dsp:sp>
    <dsp:sp modelId="{833F4392-D26C-0741-B1D7-7BF36AD20B20}">
      <dsp:nvSpPr>
        <dsp:cNvPr id="0" name=""/>
        <dsp:cNvSpPr/>
      </dsp:nvSpPr>
      <dsp:spPr>
        <a:xfrm rot="13500000">
          <a:off x="3128903" y="2890889"/>
          <a:ext cx="397512" cy="505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30693" y="3034224"/>
        <a:ext cx="278258" cy="303517"/>
      </dsp:txXfrm>
    </dsp:sp>
    <dsp:sp modelId="{75537A18-7E3A-2149-A653-D964C1FB0607}">
      <dsp:nvSpPr>
        <dsp:cNvPr id="0" name=""/>
        <dsp:cNvSpPr/>
      </dsp:nvSpPr>
      <dsp:spPr>
        <a:xfrm>
          <a:off x="1775184" y="1591344"/>
          <a:ext cx="1498848" cy="149884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PNAE</a:t>
          </a:r>
          <a:endParaRPr lang="en-US" sz="2300" kern="1200" dirty="0"/>
        </a:p>
      </dsp:txBody>
      <dsp:txXfrm>
        <a:off x="1994685" y="1810845"/>
        <a:ext cx="1059846" cy="1059846"/>
      </dsp:txXfrm>
    </dsp:sp>
    <dsp:sp modelId="{4C437CA2-64B6-8A4C-89CE-F43DB64D08B4}">
      <dsp:nvSpPr>
        <dsp:cNvPr id="0" name=""/>
        <dsp:cNvSpPr/>
      </dsp:nvSpPr>
      <dsp:spPr>
        <a:xfrm rot="18900000">
          <a:off x="3112992" y="1300697"/>
          <a:ext cx="397512" cy="5058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130456" y="1444032"/>
        <a:ext cx="278258" cy="303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3C460-8726-5842-8340-04FE49B7C8E1}">
      <dsp:nvSpPr>
        <dsp:cNvPr id="0" name=""/>
        <dsp:cNvSpPr/>
      </dsp:nvSpPr>
      <dsp:spPr>
        <a:xfrm>
          <a:off x="1" y="0"/>
          <a:ext cx="7625508" cy="1014431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5B641A-1541-0C49-B8C8-FAA8525196F4}">
      <dsp:nvSpPr>
        <dsp:cNvPr id="0" name=""/>
        <dsp:cNvSpPr/>
      </dsp:nvSpPr>
      <dsp:spPr>
        <a:xfrm>
          <a:off x="88680" y="299900"/>
          <a:ext cx="1121728" cy="41463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08921" y="320141"/>
        <a:ext cx="1081246" cy="374148"/>
      </dsp:txXfrm>
    </dsp:sp>
    <dsp:sp modelId="{E3935074-A9ED-594D-A8DF-013BA25DD2FD}">
      <dsp:nvSpPr>
        <dsp:cNvPr id="0" name=""/>
        <dsp:cNvSpPr/>
      </dsp:nvSpPr>
      <dsp:spPr>
        <a:xfrm>
          <a:off x="2591812" y="290847"/>
          <a:ext cx="1026378" cy="41463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612053" y="311088"/>
        <a:ext cx="985896" cy="374148"/>
      </dsp:txXfrm>
    </dsp:sp>
    <dsp:sp modelId="{29CC919F-0848-DD47-9FF1-56C215B732B0}">
      <dsp:nvSpPr>
        <dsp:cNvPr id="0" name=""/>
        <dsp:cNvSpPr/>
      </dsp:nvSpPr>
      <dsp:spPr>
        <a:xfrm>
          <a:off x="3759606" y="286728"/>
          <a:ext cx="965938" cy="44097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81133" y="308255"/>
        <a:ext cx="922884" cy="397919"/>
      </dsp:txXfrm>
    </dsp:sp>
    <dsp:sp modelId="{9FF861B5-6E80-4B45-8F0A-4ECEA8F4E6BF}">
      <dsp:nvSpPr>
        <dsp:cNvPr id="0" name=""/>
        <dsp:cNvSpPr/>
      </dsp:nvSpPr>
      <dsp:spPr>
        <a:xfrm>
          <a:off x="5826878" y="299900"/>
          <a:ext cx="1087024" cy="41463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847119" y="320141"/>
        <a:ext cx="1046542" cy="374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Unicode MS" pitchFamily="34" charset="-128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itchFamily="34" charset="-128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19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Unicode MS" pitchFamily="34" charset="-128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519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35BD4C-A2C6-6D4E-9A14-D535542C15F7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32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itchFamily="34" charset="-128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447B15-4AD4-8A4E-9809-03559C74C8AE}" type="datetimeFigureOut">
              <a:rPr lang="pt-BR"/>
              <a:pPr/>
              <a:t>03/12/13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30250"/>
            <a:ext cx="4867275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itchFamily="34" charset="-128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48775"/>
            <a:ext cx="2971800" cy="487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2BE985-5E59-FC48-A657-B57D752393DE}" type="slidenum">
              <a:rPr lang="pt-BR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9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EFE17C9-7A59-DC41-B862-DF1093429FC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8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6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014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014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" name="Picture 2" descr="M:\imprensa\Novo logo da unisol com marca d'agu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14066" r="10596" b="7211"/>
          <a:stretch>
            <a:fillRect/>
          </a:stretch>
        </p:blipFill>
        <p:spPr bwMode="auto">
          <a:xfrm>
            <a:off x="4932040" y="3068960"/>
            <a:ext cx="3476306" cy="10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2996952"/>
            <a:ext cx="3333350" cy="108012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83568" y="980728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noProof="0" dirty="0" smtClean="0">
                <a:latin typeface="+mj-lt"/>
              </a:rPr>
              <a:t>La estrategia productiva en el desarrollo social:</a:t>
            </a:r>
          </a:p>
          <a:p>
            <a:pPr algn="ctr"/>
            <a:r>
              <a:rPr lang="es-ES_tradnl" sz="2800" noProof="0" dirty="0" smtClean="0">
                <a:latin typeface="+mj-lt"/>
              </a:rPr>
              <a:t>Impacto</a:t>
            </a:r>
            <a:r>
              <a:rPr lang="es-ES_tradnl" sz="2800" baseline="0" noProof="0" dirty="0" smtClean="0">
                <a:latin typeface="+mj-lt"/>
              </a:rPr>
              <a:t> en el desarrollo regional, mejorar la calidad de vida y favorecer la igualdad.</a:t>
            </a:r>
            <a:endParaRPr lang="es-ES_tradnl" sz="2800" noProof="0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7584" y="458112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noProof="0" dirty="0" smtClean="0">
                <a:latin typeface="+mj-lt"/>
              </a:rPr>
              <a:t>Panel 1: Aportación de los grupos empresariales del</a:t>
            </a:r>
            <a:r>
              <a:rPr lang="es-ES_tradnl" sz="2400" b="1" baseline="0" noProof="0" dirty="0" smtClean="0">
                <a:latin typeface="+mj-lt"/>
              </a:rPr>
              <a:t> Sector Social al desarrollo</a:t>
            </a:r>
            <a:endParaRPr lang="es-ES_tradnl" sz="2400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738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9400" y="0"/>
            <a:ext cx="6073080" cy="609600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028218"/>
                </a:solidFill>
              </a:defRPr>
            </a:lvl1pPr>
          </a:lstStyle>
          <a:p>
            <a:r>
              <a:rPr lang="es-ES_tradnl" noProof="0" smtClean="0"/>
              <a:t>Clique para editar o estilo do título mestre</a:t>
            </a:r>
            <a:endParaRPr lang="es-ES_tradnl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04800" y="1124744"/>
            <a:ext cx="4229100" cy="4818856"/>
          </a:xfrm>
        </p:spPr>
        <p:txBody>
          <a:bodyPr/>
          <a:lstStyle/>
          <a:p>
            <a:pPr lvl="0"/>
            <a:r>
              <a:rPr lang="es-ES_tradnl" noProof="0" smtClean="0"/>
              <a:t>Clique para editar os estilos do texto mestre</a:t>
            </a:r>
          </a:p>
          <a:p>
            <a:pPr lvl="1"/>
            <a:r>
              <a:rPr lang="es-ES_tradnl" noProof="0" smtClean="0"/>
              <a:t>Segundo nível</a:t>
            </a:r>
          </a:p>
          <a:p>
            <a:pPr lvl="2"/>
            <a:r>
              <a:rPr lang="es-ES_tradnl" noProof="0" smtClean="0"/>
              <a:t>Terceiro nível</a:t>
            </a:r>
          </a:p>
          <a:p>
            <a:pPr lvl="3"/>
            <a:r>
              <a:rPr lang="es-ES_tradnl" noProof="0" smtClean="0"/>
              <a:t>Quarto nível</a:t>
            </a:r>
          </a:p>
          <a:p>
            <a:pPr lvl="4"/>
            <a:r>
              <a:rPr lang="es-ES_tradnl" noProof="0" smtClean="0"/>
              <a:t>Quinto nível</a:t>
            </a:r>
            <a:endParaRPr lang="es-ES_tradnl" noProof="0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86300" y="1124744"/>
            <a:ext cx="4229100" cy="4818856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</p:spTree>
    <p:extLst>
      <p:ext uri="{BB962C8B-B14F-4D97-AF65-F5344CB8AC3E}">
        <p14:creationId xmlns:p14="http://schemas.microsoft.com/office/powerpoint/2010/main" val="134425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3959"/>
            <a:ext cx="5698976" cy="778098"/>
          </a:xfrm>
        </p:spPr>
        <p:txBody>
          <a:bodyPr>
            <a:normAutofit/>
          </a:bodyPr>
          <a:lstStyle>
            <a:lvl1pPr>
              <a:defRPr sz="3400" b="1">
                <a:solidFill>
                  <a:srgbClr val="028218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521"/>
          </a:xfrm>
        </p:spPr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2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8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9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F31E-4482-6246-87D5-32663192517B}" type="datetimeFigureOut">
              <a:rPr lang="en-US" smtClean="0"/>
              <a:pPr/>
              <a:t>03/12/13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3844-CAD9-854C-83D0-E0BFCFFA279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7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slide" Target="../slides/slide8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s-ES_tradnl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4F31E-4482-6246-87D5-32663192517B}" type="datetimeFigureOut">
              <a:rPr lang="es-ES_tradnl" noProof="0" smtClean="0"/>
              <a:pPr/>
              <a:t>03/12/13</a:t>
            </a:fld>
            <a:endParaRPr lang="es-ES_trad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3844-CAD9-854C-83D0-E0BFCFFA2797}" type="slidenum">
              <a:rPr lang="es-ES_tradnl" noProof="0" smtClean="0"/>
              <a:pPr/>
              <a:t>‹Nr.›</a:t>
            </a:fld>
            <a:endParaRPr lang="es-ES_tradnl" noProof="0"/>
          </a:p>
        </p:txBody>
      </p:sp>
      <p:pic>
        <p:nvPicPr>
          <p:cNvPr id="7" name="Picture 13" descr="globo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logo sem fund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0325"/>
            <a:ext cx="2660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0" y="6096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60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_tradnl" noProof="0"/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0" y="6019800"/>
            <a:ext cx="8229600" cy="838200"/>
          </a:xfrm>
          <a:prstGeom prst="rect">
            <a:avLst/>
          </a:prstGeom>
          <a:gradFill rotWithShape="0">
            <a:gsLst>
              <a:gs pos="0">
                <a:srgbClr val="FFF60B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9507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ecio@unisolbrasil.org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Importancia de las EES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Organizar a los agricultores(as) para:</a:t>
            </a:r>
          </a:p>
          <a:p>
            <a:pPr lvl="1"/>
            <a:r>
              <a:rPr lang="es-ES_tradnl" dirty="0" smtClean="0"/>
              <a:t>Capacitación profesional;</a:t>
            </a:r>
          </a:p>
          <a:p>
            <a:pPr lvl="1"/>
            <a:r>
              <a:rPr lang="es-ES_tradnl" dirty="0" smtClean="0"/>
              <a:t>Tener economía de escala;</a:t>
            </a:r>
          </a:p>
          <a:p>
            <a:pPr lvl="1"/>
            <a:r>
              <a:rPr lang="es-ES_tradnl" dirty="0" smtClean="0"/>
              <a:t>Mejorar la calidad del producto;</a:t>
            </a:r>
          </a:p>
          <a:p>
            <a:pPr lvl="1"/>
            <a:r>
              <a:rPr lang="es-ES_tradnl" dirty="0" smtClean="0"/>
              <a:t>Representación en temas estratégicos;</a:t>
            </a:r>
          </a:p>
          <a:p>
            <a:pPr lvl="1"/>
            <a:r>
              <a:rPr lang="es-ES_tradnl" dirty="0" smtClean="0"/>
              <a:t>Fomento de nuevos mercados;</a:t>
            </a:r>
          </a:p>
          <a:p>
            <a:pPr lvl="1"/>
            <a:r>
              <a:rPr lang="es-ES_tradnl" dirty="0" smtClean="0"/>
              <a:t>Ser el eslabón entre los agricultores y el mercado;</a:t>
            </a:r>
          </a:p>
          <a:p>
            <a:pPr lvl="1"/>
            <a:r>
              <a:rPr lang="es-ES_tradnl" dirty="0" err="1" smtClean="0"/>
              <a:t>etc</a:t>
            </a:r>
            <a:endParaRPr lang="es-ES_trad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4072295" cy="23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8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COPACAJU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852936"/>
            <a:ext cx="1588304" cy="1191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153" y="2057497"/>
            <a:ext cx="605012" cy="412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153" y="2704251"/>
            <a:ext cx="605012" cy="412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153" y="3327222"/>
            <a:ext cx="605012" cy="412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153" y="3933459"/>
            <a:ext cx="605012" cy="41286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218571" y="3166496"/>
            <a:ext cx="614831" cy="158614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ock Arc 10"/>
          <p:cNvSpPr/>
          <p:nvPr/>
        </p:nvSpPr>
        <p:spPr>
          <a:xfrm rot="5400000">
            <a:off x="373081" y="3091415"/>
            <a:ext cx="1321868" cy="412863"/>
          </a:xfrm>
          <a:prstGeom prst="blockArc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3234" y="3797394"/>
            <a:ext cx="698966" cy="6989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3234" y="2134704"/>
            <a:ext cx="698966" cy="6989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3234" y="2940199"/>
            <a:ext cx="698966" cy="698966"/>
          </a:xfrm>
          <a:prstGeom prst="rect">
            <a:avLst/>
          </a:prstGeom>
        </p:spPr>
      </p:pic>
      <p:sp>
        <p:nvSpPr>
          <p:cNvPr id="16" name="Right Arrow 16"/>
          <p:cNvSpPr/>
          <p:nvPr/>
        </p:nvSpPr>
        <p:spPr>
          <a:xfrm>
            <a:off x="3203848" y="3356992"/>
            <a:ext cx="614831" cy="158614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7"/>
          <p:cNvSpPr/>
          <p:nvPr/>
        </p:nvSpPr>
        <p:spPr>
          <a:xfrm rot="5400000">
            <a:off x="2389305" y="3235431"/>
            <a:ext cx="1321868" cy="412863"/>
          </a:xfrm>
          <a:prstGeom prst="blockArc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8"/>
          <p:cNvSpPr/>
          <p:nvPr/>
        </p:nvSpPr>
        <p:spPr>
          <a:xfrm>
            <a:off x="6156176" y="3356992"/>
            <a:ext cx="614831" cy="158614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ock Arc 19"/>
          <p:cNvSpPr/>
          <p:nvPr/>
        </p:nvSpPr>
        <p:spPr>
          <a:xfrm rot="5400000">
            <a:off x="5341633" y="3307439"/>
            <a:ext cx="1321868" cy="412863"/>
          </a:xfrm>
          <a:prstGeom prst="blockArc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26"/>
          <p:cNvGrpSpPr/>
          <p:nvPr/>
        </p:nvGrpSpPr>
        <p:grpSpPr>
          <a:xfrm>
            <a:off x="7020272" y="1556792"/>
            <a:ext cx="953773" cy="913074"/>
            <a:chOff x="1775184" y="1591344"/>
            <a:chExt cx="1498848" cy="1498848"/>
          </a:xfrm>
        </p:grpSpPr>
        <p:sp>
          <p:nvSpPr>
            <p:cNvPr id="21" name="Oval 27"/>
            <p:cNvSpPr/>
            <p:nvPr/>
          </p:nvSpPr>
          <p:spPr>
            <a:xfrm>
              <a:off x="1775184" y="1591344"/>
              <a:ext cx="1498848" cy="149884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8"/>
            <p:cNvSpPr/>
            <p:nvPr/>
          </p:nvSpPr>
          <p:spPr>
            <a:xfrm>
              <a:off x="1994685" y="1810845"/>
              <a:ext cx="1059846" cy="10598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PNAE</a:t>
              </a:r>
              <a:endParaRPr lang="en-US" sz="2000" kern="1200" dirty="0"/>
            </a:p>
          </p:txBody>
        </p:sp>
      </p:grpSp>
      <p:pic>
        <p:nvPicPr>
          <p:cNvPr id="23" name="Picture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3997" y="2554045"/>
            <a:ext cx="970194" cy="970194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645024"/>
            <a:ext cx="1016684" cy="86409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581128"/>
            <a:ext cx="988691" cy="988691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6" name="Diagram 36"/>
          <p:cNvGraphicFramePr/>
          <p:nvPr>
            <p:extLst>
              <p:ext uri="{D42A27DB-BD31-4B8C-83A1-F6EECF244321}">
                <p14:modId xmlns:p14="http://schemas.microsoft.com/office/powerpoint/2010/main" val="1213120990"/>
              </p:ext>
            </p:extLst>
          </p:nvPr>
        </p:nvGraphicFramePr>
        <p:xfrm>
          <a:off x="474880" y="5726936"/>
          <a:ext cx="7625512" cy="1014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7" name="Picture 4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72079" y="913092"/>
            <a:ext cx="2353781" cy="686034"/>
          </a:xfrm>
          <a:prstGeom prst="rect">
            <a:avLst/>
          </a:prstGeom>
        </p:spPr>
      </p:pic>
      <p:sp>
        <p:nvSpPr>
          <p:cNvPr id="28" name="Left-Up Arrow 43"/>
          <p:cNvSpPr/>
          <p:nvPr/>
        </p:nvSpPr>
        <p:spPr>
          <a:xfrm rot="13553236">
            <a:off x="3695198" y="1750649"/>
            <a:ext cx="601474" cy="620396"/>
          </a:xfrm>
          <a:prstGeom prst="leftUpArrow">
            <a:avLst>
              <a:gd name="adj1" fmla="val 12051"/>
              <a:gd name="adj2" fmla="val 25000"/>
              <a:gd name="adj3" fmla="val 21558"/>
            </a:avLst>
          </a:prstGeom>
          <a:solidFill>
            <a:srgbClr val="C3D69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6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Graphic spid="26" grpId="0">
        <p:bldAsOne/>
      </p:bldGraphic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Case: CRESOL</a:t>
            </a:r>
            <a:endParaRPr lang="en-US" dirty="0"/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020" y="2842302"/>
            <a:ext cx="1156102" cy="1507466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7521" y="1674942"/>
            <a:ext cx="1205884" cy="822899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7521" y="2681516"/>
            <a:ext cx="1205884" cy="822899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7520" y="3564898"/>
            <a:ext cx="1205884" cy="822899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7521" y="4511714"/>
            <a:ext cx="1205884" cy="822899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780928"/>
            <a:ext cx="2110297" cy="1586943"/>
          </a:xfrm>
          <a:prstGeom prst="rect">
            <a:avLst/>
          </a:prstGeom>
        </p:spPr>
      </p:pic>
      <p:sp>
        <p:nvSpPr>
          <p:cNvPr id="35" name="Right Arrow 8"/>
          <p:cNvSpPr/>
          <p:nvPr/>
        </p:nvSpPr>
        <p:spPr>
          <a:xfrm>
            <a:off x="2138289" y="3504415"/>
            <a:ext cx="916410" cy="281463"/>
          </a:xfrm>
          <a:prstGeom prst="rightArrow">
            <a:avLst/>
          </a:prstGeom>
          <a:solidFill>
            <a:srgbClr val="196D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9"/>
          <p:cNvSpPr/>
          <p:nvPr/>
        </p:nvSpPr>
        <p:spPr>
          <a:xfrm>
            <a:off x="5843785" y="3445531"/>
            <a:ext cx="1953735" cy="281463"/>
          </a:xfrm>
          <a:prstGeom prst="rightArrow">
            <a:avLst/>
          </a:prstGeom>
          <a:solidFill>
            <a:srgbClr val="196D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10"/>
          <p:cNvGrpSpPr/>
          <p:nvPr/>
        </p:nvGrpSpPr>
        <p:grpSpPr>
          <a:xfrm>
            <a:off x="6121639" y="994401"/>
            <a:ext cx="1279347" cy="1279347"/>
            <a:chOff x="4955567" y="1591344"/>
            <a:chExt cx="1498848" cy="1498848"/>
          </a:xfrm>
        </p:grpSpPr>
        <p:sp>
          <p:nvSpPr>
            <p:cNvPr id="38" name="Oval 11"/>
            <p:cNvSpPr/>
            <p:nvPr/>
          </p:nvSpPr>
          <p:spPr>
            <a:xfrm>
              <a:off x="4955567" y="1591344"/>
              <a:ext cx="1498848" cy="14988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4"/>
            <p:cNvSpPr/>
            <p:nvPr/>
          </p:nvSpPr>
          <p:spPr>
            <a:xfrm>
              <a:off x="5175068" y="1810845"/>
              <a:ext cx="1059846" cy="1059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ATER*</a:t>
              </a:r>
              <a:endParaRPr lang="en-US" sz="2300" kern="1200" dirty="0"/>
            </a:p>
          </p:txBody>
        </p:sp>
      </p:grpSp>
      <p:sp>
        <p:nvSpPr>
          <p:cNvPr id="40" name="Down Arrow 13"/>
          <p:cNvSpPr/>
          <p:nvPr/>
        </p:nvSpPr>
        <p:spPr>
          <a:xfrm>
            <a:off x="6623873" y="2425581"/>
            <a:ext cx="289393" cy="971725"/>
          </a:xfrm>
          <a:prstGeom prst="downArrow">
            <a:avLst/>
          </a:prstGeom>
          <a:solidFill>
            <a:srgbClr val="196D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6" grpId="1" animBg="1"/>
      <p:bldP spid="40" grpId="0" animBg="1"/>
      <p:bldP spid="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El papel de entidades de apoyo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23528" y="1052736"/>
            <a:ext cx="4229100" cy="4818856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 smtClean="0"/>
              <a:t>Representación política de los emprendimientos;</a:t>
            </a:r>
          </a:p>
          <a:p>
            <a:r>
              <a:rPr lang="es-ES_tradnl" dirty="0" smtClean="0"/>
              <a:t>Articular redes de comercialización e inter-cooperación;</a:t>
            </a:r>
          </a:p>
          <a:p>
            <a:r>
              <a:rPr lang="es-ES_tradnl" dirty="0" smtClean="0"/>
              <a:t>Luchar por una legislación favorable;</a:t>
            </a:r>
          </a:p>
          <a:p>
            <a:r>
              <a:rPr lang="es-ES_tradnl" dirty="0" smtClean="0"/>
              <a:t>Fomentar espacios de comercialización;</a:t>
            </a:r>
          </a:p>
          <a:p>
            <a:r>
              <a:rPr lang="es-ES_tradnl" dirty="0" smtClean="0"/>
              <a:t>Capacitar y dar asistencia especializada a los EES;</a:t>
            </a:r>
          </a:p>
          <a:p>
            <a:r>
              <a:rPr lang="es-ES_tradnl" dirty="0" smtClean="0"/>
              <a:t>Captar proyectos que favorezcan el desarrollo de las actividades de sus afiliados;</a:t>
            </a:r>
          </a:p>
          <a:p>
            <a:r>
              <a:rPr lang="es-ES_tradnl" dirty="0" smtClean="0"/>
              <a:t>Desarrollar estructuras de apoyo;</a:t>
            </a:r>
          </a:p>
          <a:p>
            <a:endParaRPr lang="es-ES_tradnl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16016" y="1628800"/>
            <a:ext cx="4229100" cy="43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Estructuras de apoyo en proceso de desarrollo:</a:t>
            </a:r>
          </a:p>
          <a:p>
            <a:pPr lvl="1"/>
            <a:r>
              <a:rPr lang="es-ES_tradnl" dirty="0" smtClean="0"/>
              <a:t>EBPS;</a:t>
            </a:r>
          </a:p>
          <a:p>
            <a:pPr lvl="1"/>
            <a:r>
              <a:rPr lang="es-ES_tradnl" dirty="0" smtClean="0"/>
              <a:t>FIS;</a:t>
            </a:r>
          </a:p>
          <a:p>
            <a:pPr lvl="1"/>
            <a:r>
              <a:rPr lang="es-ES_tradnl" dirty="0" smtClean="0"/>
              <a:t>ECOUNI.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857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Retos de futuro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800" dirty="0" smtClean="0"/>
              <a:t>Añadir valor a productos;</a:t>
            </a:r>
          </a:p>
          <a:p>
            <a:r>
              <a:rPr lang="es-ES_tradnl" sz="2800" dirty="0" smtClean="0"/>
              <a:t>Ampliar la productividad;</a:t>
            </a:r>
          </a:p>
          <a:p>
            <a:r>
              <a:rPr lang="es-ES_tradnl" sz="2800" dirty="0" smtClean="0"/>
              <a:t>Mejorar la calidad de los productos;</a:t>
            </a:r>
          </a:p>
          <a:p>
            <a:r>
              <a:rPr lang="es-ES_tradnl" sz="2800" dirty="0" smtClean="0"/>
              <a:t>Desarrollar la “conciencia cooperativa”;</a:t>
            </a:r>
          </a:p>
          <a:p>
            <a:r>
              <a:rPr lang="es-ES_tradnl" sz="2800" dirty="0" smtClean="0"/>
              <a:t>Crear una consistente red de comercialización,  distribución e inter-cooperación;</a:t>
            </a:r>
          </a:p>
          <a:p>
            <a:r>
              <a:rPr lang="es-ES_tradnl" sz="2800" dirty="0" smtClean="0"/>
              <a:t>Formar nuevos líderes;</a:t>
            </a:r>
          </a:p>
          <a:p>
            <a:r>
              <a:rPr lang="es-ES_tradnl" sz="2800" dirty="0" smtClean="0"/>
              <a:t>Cambiar la legislación;</a:t>
            </a:r>
          </a:p>
          <a:p>
            <a:r>
              <a:rPr lang="es-ES_tradnl" sz="2800" dirty="0" smtClean="0"/>
              <a:t>Aprovechar los programas de gobierno como una oportunidad.</a:t>
            </a:r>
          </a:p>
        </p:txBody>
      </p:sp>
    </p:spTree>
    <p:extLst>
      <p:ext uri="{BB962C8B-B14F-4D97-AF65-F5344CB8AC3E}">
        <p14:creationId xmlns:p14="http://schemas.microsoft.com/office/powerpoint/2010/main" val="332838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to 17"/>
          <p:cNvCxnSpPr/>
          <p:nvPr/>
        </p:nvCxnSpPr>
        <p:spPr bwMode="auto">
          <a:xfrm>
            <a:off x="467544" y="4581128"/>
            <a:ext cx="8358187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1196752"/>
            <a:ext cx="86106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_tradnl" sz="3600" b="1" smtClean="0">
                <a:solidFill>
                  <a:srgbClr val="028218"/>
                </a:solidFill>
                <a:latin typeface="Arial" charset="0"/>
              </a:rPr>
              <a:t>Muchas Gracias!</a:t>
            </a:r>
          </a:p>
          <a:p>
            <a:pPr algn="ctr" eaLnBrk="1" hangingPunct="1">
              <a:spcBef>
                <a:spcPct val="20000"/>
              </a:spcBef>
            </a:pPr>
            <a:endParaRPr lang="es-ES_tradnl" smtClean="0">
              <a:solidFill>
                <a:srgbClr val="028218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ES_tradnl" b="1" u="sng" smtClean="0">
                <a:solidFill>
                  <a:srgbClr val="028218"/>
                </a:solidFill>
                <a:latin typeface="Arial" charset="0"/>
              </a:rPr>
              <a:t>Alécio Mascarenhas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_tradnl" sz="1800" smtClean="0">
                <a:solidFill>
                  <a:srgbClr val="028218"/>
                </a:solidFill>
                <a:latin typeface="Arial" charset="0"/>
              </a:rPr>
              <a:t>Asesor de la Junta Directiva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ES_tradnl" sz="1800" smtClean="0">
                <a:solidFill>
                  <a:srgbClr val="028218"/>
                </a:solidFill>
                <a:latin typeface="Arial" charset="0"/>
                <a:hlinkClick r:id="rId2"/>
              </a:rPr>
              <a:t>alecio@unisolbrasil.org.br</a:t>
            </a:r>
            <a:endParaRPr lang="es-ES_tradnl" sz="1800" smtClean="0">
              <a:solidFill>
                <a:srgbClr val="028218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ES_tradnl" sz="1800" smtClean="0">
                <a:solidFill>
                  <a:srgbClr val="028218"/>
                </a:solidFill>
                <a:latin typeface="Arial" charset="0"/>
              </a:rPr>
              <a:t>(55 11) 95987-7662</a:t>
            </a:r>
          </a:p>
          <a:p>
            <a:pPr eaLnBrk="1" hangingPunct="1">
              <a:spcBef>
                <a:spcPct val="20000"/>
              </a:spcBef>
            </a:pPr>
            <a:endParaRPr lang="es-ES_tradnl">
              <a:solidFill>
                <a:srgbClr val="015AA0"/>
              </a:solidFill>
              <a:latin typeface="Arial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907704" y="4509120"/>
            <a:ext cx="5357812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800" b="1" dirty="0">
              <a:solidFill>
                <a:srgbClr val="02821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algn="ctr" eaLnBrk="1" hangingPunct="1"/>
            <a:r>
              <a:rPr lang="pt-BR" sz="2800" b="1" u="sng" dirty="0" err="1">
                <a:solidFill>
                  <a:srgbClr val="02821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www.unisolbrasil.org.br</a:t>
            </a:r>
            <a:endParaRPr lang="pt-BR" sz="2800" b="1" u="sng" dirty="0">
              <a:solidFill>
                <a:srgbClr val="02821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3959"/>
            <a:ext cx="5698976" cy="688737"/>
          </a:xfrm>
        </p:spPr>
        <p:txBody>
          <a:bodyPr/>
          <a:lstStyle/>
          <a:p>
            <a:r>
              <a:rPr lang="es-ES_tradnl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¿Quienes somos?</a:t>
            </a:r>
            <a:endParaRPr lang="pt-BR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5"/>
            <a:ext cx="8229600" cy="439248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endParaRPr lang="es-ES_tradnl" b="1" i="1" dirty="0" smtClean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s-ES_tradnl" dirty="0" smtClean="0">
                <a:latin typeface="Arial" charset="0"/>
              </a:rPr>
              <a:t>UNISOL Brasil es una central nacional de emprendimientos de economía solidaria, una asociación de naturaleza democrática y que tiene como principio fundamental el empoderamiento de las personas a través del fortalecimiento de sus emprendimientos colectivos y autogestionarios.</a:t>
            </a:r>
            <a:endParaRPr lang="es-ES_tradnl" b="1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Base territorial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26 estados + Distrito Federal</a:t>
            </a:r>
          </a:p>
          <a:p>
            <a:r>
              <a:rPr lang="es-ES_tradnl" dirty="0" smtClean="0"/>
              <a:t>750 emprendimientos asociados</a:t>
            </a:r>
          </a:p>
          <a:p>
            <a:r>
              <a:rPr lang="es-ES_tradnl" dirty="0" smtClean="0"/>
              <a:t>65.000 trabajadores ligados a los emprendimientos</a:t>
            </a:r>
            <a:endParaRPr lang="es-ES_tradnl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_tradnl" dirty="0" smtClean="0"/>
              <a:t>11 sectores de actuación, a saber: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graphicFrame>
        <p:nvGraphicFramePr>
          <p:cNvPr id="8198" name="Object 10"/>
          <p:cNvGraphicFramePr>
            <a:graphicFrameLocks noChangeAspect="1"/>
          </p:cNvGraphicFramePr>
          <p:nvPr/>
        </p:nvGraphicFramePr>
        <p:xfrm>
          <a:off x="4572000" y="1447800"/>
          <a:ext cx="433546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hoto Editor Photo" r:id="rId4" imgW="15209524" imgH="15238095" progId="">
                  <p:embed/>
                </p:oleObj>
              </mc:Choice>
              <mc:Fallback>
                <p:oleObj name="Photo Editor Photo" r:id="rId4" imgW="15209524" imgH="15238095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335463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74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Sectores</a:t>
            </a:r>
            <a:endParaRPr lang="es-ES_tradnl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87311324"/>
              </p:ext>
            </p:extLst>
          </p:nvPr>
        </p:nvGraphicFramePr>
        <p:xfrm>
          <a:off x="-71470" y="980728"/>
          <a:ext cx="40005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709310262"/>
              </p:ext>
            </p:extLst>
          </p:nvPr>
        </p:nvGraphicFramePr>
        <p:xfrm>
          <a:off x="5149861" y="980728"/>
          <a:ext cx="40005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245" name="Grupo 14"/>
          <p:cNvGrpSpPr>
            <a:grpSpLocks/>
          </p:cNvGrpSpPr>
          <p:nvPr/>
        </p:nvGrpSpPr>
        <p:grpSpPr bwMode="auto">
          <a:xfrm>
            <a:off x="3929063" y="2665413"/>
            <a:ext cx="1428750" cy="1120775"/>
            <a:chOff x="3929058" y="3198168"/>
            <a:chExt cx="1428760" cy="1121125"/>
          </a:xfrm>
        </p:grpSpPr>
        <p:sp>
          <p:nvSpPr>
            <p:cNvPr id="4" name="CaixaDeTexto 3"/>
            <p:cNvSpPr txBox="1"/>
            <p:nvPr/>
          </p:nvSpPr>
          <p:spPr>
            <a:xfrm>
              <a:off x="3929058" y="3857186"/>
              <a:ext cx="1428760" cy="462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_tradnl" b="1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sectores</a:t>
              </a:r>
              <a:endParaRPr lang="es-ES_tradnl" b="1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171947" y="3198168"/>
              <a:ext cx="942982" cy="7701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s-ES_tradnl" sz="4400" b="1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lack" charset="0"/>
                </a:rPr>
                <a:t>11</a:t>
              </a:r>
              <a:endParaRPr lang="es-ES_tradnl" sz="4400" b="1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880" y="5013176"/>
            <a:ext cx="2952328" cy="806200"/>
            <a:chOff x="871638" y="3516"/>
            <a:chExt cx="2660351" cy="806200"/>
          </a:xfrm>
          <a:solidFill>
            <a:srgbClr val="1C5DFF"/>
          </a:solidFill>
        </p:grpSpPr>
        <p:sp>
          <p:nvSpPr>
            <p:cNvPr id="17" name="Pentagon 16"/>
            <p:cNvSpPr/>
            <p:nvPr/>
          </p:nvSpPr>
          <p:spPr>
            <a:xfrm rot="10800000">
              <a:off x="871638" y="3516"/>
              <a:ext cx="2660351" cy="806200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agon 4"/>
            <p:cNvSpPr/>
            <p:nvPr/>
          </p:nvSpPr>
          <p:spPr>
            <a:xfrm>
              <a:off x="1260959" y="3516"/>
              <a:ext cx="2206144" cy="806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512" tIns="83820" rIns="156464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200" kern="1200" smtClean="0"/>
                <a:t>Agricultura Familiar</a:t>
              </a:r>
              <a:endParaRPr lang="es-ES_tradnl" sz="2200" kern="1200"/>
            </a:p>
          </p:txBody>
        </p:sp>
      </p:grpSp>
      <p:sp>
        <p:nvSpPr>
          <p:cNvPr id="13" name="Oval 12"/>
          <p:cNvSpPr/>
          <p:nvPr/>
        </p:nvSpPr>
        <p:spPr>
          <a:xfrm>
            <a:off x="3131840" y="5013176"/>
            <a:ext cx="806200" cy="806200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Agricultura Familiar</a:t>
            </a:r>
            <a:endParaRPr lang="es-ES_tradnl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"/>
          </p:nvPr>
        </p:nvSpPr>
        <p:spPr>
          <a:xfrm>
            <a:off x="4572000" y="1124744"/>
            <a:ext cx="4229100" cy="2592288"/>
          </a:xfrm>
        </p:spPr>
        <p:txBody>
          <a:bodyPr>
            <a:normAutofit fontScale="62500" lnSpcReduction="20000"/>
          </a:bodyPr>
          <a:lstStyle/>
          <a:p>
            <a:r>
              <a:rPr lang="es-ES_tradnl" dirty="0" smtClean="0"/>
              <a:t>Destacar el papel de la agricultura familiar para:</a:t>
            </a:r>
          </a:p>
          <a:p>
            <a:pPr lvl="1"/>
            <a:r>
              <a:rPr lang="es-ES_tradnl" dirty="0" smtClean="0"/>
              <a:t>Erradicación de la pobreza;</a:t>
            </a:r>
          </a:p>
          <a:p>
            <a:pPr lvl="1"/>
            <a:r>
              <a:rPr lang="es-ES_tradnl" dirty="0" smtClean="0"/>
              <a:t>Seguridad alimentaria y nutricional;</a:t>
            </a:r>
          </a:p>
          <a:p>
            <a:pPr lvl="1"/>
            <a:r>
              <a:rPr lang="es-ES_tradnl" dirty="0" smtClean="0"/>
              <a:t>Mejora en los medios de subsistencia;</a:t>
            </a:r>
          </a:p>
          <a:p>
            <a:pPr lvl="1"/>
            <a:r>
              <a:rPr lang="es-ES_tradnl" dirty="0" smtClean="0"/>
              <a:t>Gestión de recursos naturales;</a:t>
            </a:r>
          </a:p>
          <a:p>
            <a:pPr lvl="1"/>
            <a:r>
              <a:rPr lang="es-ES_tradnl" dirty="0" smtClean="0"/>
              <a:t>Protección del medio ambiente;</a:t>
            </a:r>
          </a:p>
          <a:p>
            <a:pPr lvl="1"/>
            <a:r>
              <a:rPr lang="es-ES_tradnl" dirty="0" smtClean="0"/>
              <a:t>Desarrollo sustentable.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485" y="1340768"/>
            <a:ext cx="2878520" cy="4320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6178" y="3717032"/>
            <a:ext cx="368377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6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Agricultura Familiar en Brasil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536504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70% de los alimentos consumidos en el país;</a:t>
            </a:r>
          </a:p>
          <a:p>
            <a:r>
              <a:rPr lang="es-ES_tradnl" dirty="0" smtClean="0"/>
              <a:t>4,3 Millones de unidades productivas;</a:t>
            </a:r>
          </a:p>
          <a:p>
            <a:r>
              <a:rPr lang="es-ES_tradnl" dirty="0" smtClean="0"/>
              <a:t>84,3% de las unidades productivas, pero </a:t>
            </a:r>
            <a:r>
              <a:rPr lang="es-ES_tradnl" dirty="0" smtClean="0"/>
              <a:t>ocupan s</a:t>
            </a:r>
            <a:r>
              <a:rPr lang="es-ES_tradnl" dirty="0" smtClean="0"/>
              <a:t>ólo el 24.3%</a:t>
            </a:r>
            <a:r>
              <a:rPr lang="es-ES_tradnl" dirty="0" smtClean="0"/>
              <a:t> del </a:t>
            </a:r>
            <a:r>
              <a:rPr lang="es-ES_tradnl" dirty="0" smtClean="0"/>
              <a:t>área;</a:t>
            </a:r>
          </a:p>
          <a:p>
            <a:r>
              <a:rPr lang="es-ES_tradnl" dirty="0" smtClean="0"/>
              <a:t>75% de la mano de obra rural;</a:t>
            </a:r>
          </a:p>
          <a:p>
            <a:r>
              <a:rPr lang="es-ES_tradnl" dirty="0" smtClean="0"/>
              <a:t>33% del PIB agrícola-ganadero del país;</a:t>
            </a:r>
          </a:p>
          <a:p>
            <a:r>
              <a:rPr lang="es-ES_tradnl" dirty="0" smtClean="0"/>
              <a:t>US$8 mil millones en el programa PRONAF;</a:t>
            </a:r>
          </a:p>
          <a:p>
            <a:r>
              <a:rPr lang="es-ES_tradnl" dirty="0" smtClean="0"/>
              <a:t>3 ministerios del gobierno directamente relacionados MDA, MAPA y MTE.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0848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19400" y="83096"/>
            <a:ext cx="6073080" cy="609600"/>
          </a:xfrm>
        </p:spPr>
        <p:txBody>
          <a:bodyPr/>
          <a:lstStyle/>
          <a:p>
            <a:r>
              <a:rPr lang="en-US" dirty="0" err="1" smtClean="0"/>
              <a:t>Producción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3856084" cy="2729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026727" cy="27017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552" y="4869160"/>
            <a:ext cx="3747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Fuente</a:t>
            </a:r>
            <a:r>
              <a:rPr lang="en-US" sz="1400" dirty="0" smtClean="0"/>
              <a:t>: IBGE, </a:t>
            </a:r>
            <a:r>
              <a:rPr lang="en-US" sz="1400" dirty="0" err="1" smtClean="0"/>
              <a:t>Censo</a:t>
            </a:r>
            <a:r>
              <a:rPr lang="en-US" sz="1400" dirty="0" smtClean="0"/>
              <a:t> </a:t>
            </a:r>
            <a:r>
              <a:rPr lang="en-US" sz="1400" dirty="0" err="1" smtClean="0"/>
              <a:t>agrícola-granado</a:t>
            </a:r>
            <a:r>
              <a:rPr lang="en-US" sz="1400" dirty="0" smtClean="0"/>
              <a:t> 2006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728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Gobierno y la </a:t>
            </a:r>
            <a:r>
              <a:rPr lang="es-ES_tradnl" dirty="0" err="1" smtClean="0"/>
              <a:t>Agri</a:t>
            </a:r>
            <a:r>
              <a:rPr lang="es-ES_tradnl" dirty="0" smtClean="0"/>
              <a:t>. Familiar</a:t>
            </a:r>
            <a:endParaRPr lang="es-ES_tradnl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26107"/>
              </p:ext>
            </p:extLst>
          </p:nvPr>
        </p:nvGraphicFramePr>
        <p:xfrm>
          <a:off x="467544" y="980728"/>
          <a:ext cx="82296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90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028218"/>
                </a:solidFill>
              </a:rPr>
              <a:t>En este contexto</a:t>
            </a:r>
            <a:r>
              <a:rPr lang="en-US" b="1" dirty="0" smtClean="0">
                <a:solidFill>
                  <a:srgbClr val="028218"/>
                </a:solidFill>
              </a:rPr>
              <a:t>…</a:t>
            </a:r>
            <a:r>
              <a:rPr lang="es-ES_tradnl" b="1" dirty="0" smtClean="0">
                <a:solidFill>
                  <a:srgbClr val="028218"/>
                </a:solidFill>
              </a:rPr>
              <a:t> ¿Cuál la aportación de los grupos empresariales del sector social al desarrollo?</a:t>
            </a:r>
            <a:endParaRPr lang="es-ES_tradnl" b="1" dirty="0">
              <a:solidFill>
                <a:srgbClr val="0282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6253</TotalTime>
  <Words>455</Words>
  <Application>Microsoft Macintosh PowerPoint</Application>
  <PresentationFormat>Presentación en pantalla (4:3)</PresentationFormat>
  <Paragraphs>89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Office Theme</vt:lpstr>
      <vt:lpstr>Photo Editor Photo</vt:lpstr>
      <vt:lpstr>Presentación de PowerPoint</vt:lpstr>
      <vt:lpstr>¿Quienes somos?</vt:lpstr>
      <vt:lpstr>Base territorial</vt:lpstr>
      <vt:lpstr>Sectores</vt:lpstr>
      <vt:lpstr>Agricultura Familiar</vt:lpstr>
      <vt:lpstr>Agricultura Familiar en Brasil</vt:lpstr>
      <vt:lpstr>Producción de alimentos</vt:lpstr>
      <vt:lpstr>El Gobierno y la Agri. Familiar</vt:lpstr>
      <vt:lpstr>En este contexto… ¿Cuál la aportación de los grupos empresariales del sector social al desarrollo?</vt:lpstr>
      <vt:lpstr>Importancia de las EES</vt:lpstr>
      <vt:lpstr>Case: COPACAJU</vt:lpstr>
      <vt:lpstr>Case: CRESOL</vt:lpstr>
      <vt:lpstr>El papel de entidades de apoyo</vt:lpstr>
      <vt:lpstr>Retos de futuro</vt:lpstr>
      <vt:lpstr>Presentación de PowerPoint</vt:lpstr>
    </vt:vector>
  </TitlesOfParts>
  <Company>UNISOL Cooperativas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UNISOL</dc:creator>
  <cp:lastModifiedBy>Olivia Gaxiola</cp:lastModifiedBy>
  <cp:revision>317</cp:revision>
  <dcterms:created xsi:type="dcterms:W3CDTF">2005-08-02T10:46:46Z</dcterms:created>
  <dcterms:modified xsi:type="dcterms:W3CDTF">2013-12-04T02:29:26Z</dcterms:modified>
</cp:coreProperties>
</file>